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diagrams/data16.xml" ContentType="application/vnd.openxmlformats-officedocument.drawingml.diagramData+xml"/>
  <Override PartName="/ppt/diagrams/layout16.xml" ContentType="application/vnd.openxmlformats-officedocument.drawingml.diagramLayout+xml"/>
  <Override PartName="/ppt/diagrams/quickStyle16.xml" ContentType="application/vnd.openxmlformats-officedocument.drawingml.diagramStyle+xml"/>
  <Override PartName="/ppt/diagrams/colors16.xml" ContentType="application/vnd.openxmlformats-officedocument.drawingml.diagramColors+xml"/>
  <Override PartName="/ppt/diagrams/drawing16.xml" ContentType="application/vnd.ms-office.drawingml.diagramDrawing+xml"/>
  <Override PartName="/ppt/diagrams/data17.xml" ContentType="application/vnd.openxmlformats-officedocument.drawingml.diagramData+xml"/>
  <Override PartName="/ppt/diagrams/layout17.xml" ContentType="application/vnd.openxmlformats-officedocument.drawingml.diagramLayout+xml"/>
  <Override PartName="/ppt/diagrams/quickStyle17.xml" ContentType="application/vnd.openxmlformats-officedocument.drawingml.diagramStyle+xml"/>
  <Override PartName="/ppt/diagrams/colors17.xml" ContentType="application/vnd.openxmlformats-officedocument.drawingml.diagramColors+xml"/>
  <Override PartName="/ppt/diagrams/drawing17.xml" ContentType="application/vnd.ms-office.drawingml.diagramDrawing+xml"/>
  <Override PartName="/ppt/diagrams/data18.xml" ContentType="application/vnd.openxmlformats-officedocument.drawingml.diagramData+xml"/>
  <Override PartName="/ppt/diagrams/layout18.xml" ContentType="application/vnd.openxmlformats-officedocument.drawingml.diagramLayout+xml"/>
  <Override PartName="/ppt/diagrams/quickStyle18.xml" ContentType="application/vnd.openxmlformats-officedocument.drawingml.diagramStyle+xml"/>
  <Override PartName="/ppt/diagrams/colors18.xml" ContentType="application/vnd.openxmlformats-officedocument.drawingml.diagramColors+xml"/>
  <Override PartName="/ppt/diagrams/drawing18.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1" r:id="rId4"/>
    <p:sldMasterId id="2147483733" r:id="rId5"/>
  </p:sldMasterIdLst>
  <p:notesMasterIdLst>
    <p:notesMasterId r:id="rId58"/>
  </p:notesMasterIdLst>
  <p:handoutMasterIdLst>
    <p:handoutMasterId r:id="rId59"/>
  </p:handoutMasterIdLst>
  <p:sldIdLst>
    <p:sldId id="302" r:id="rId6"/>
    <p:sldId id="303" r:id="rId7"/>
    <p:sldId id="265" r:id="rId8"/>
    <p:sldId id="304" r:id="rId9"/>
    <p:sldId id="305" r:id="rId10"/>
    <p:sldId id="306" r:id="rId11"/>
    <p:sldId id="272" r:id="rId12"/>
    <p:sldId id="307" r:id="rId13"/>
    <p:sldId id="308" r:id="rId14"/>
    <p:sldId id="309" r:id="rId15"/>
    <p:sldId id="310" r:id="rId16"/>
    <p:sldId id="311" r:id="rId17"/>
    <p:sldId id="271" r:id="rId18"/>
    <p:sldId id="313" r:id="rId19"/>
    <p:sldId id="314" r:id="rId20"/>
    <p:sldId id="315" r:id="rId21"/>
    <p:sldId id="317" r:id="rId22"/>
    <p:sldId id="319" r:id="rId23"/>
    <p:sldId id="318" r:id="rId24"/>
    <p:sldId id="320" r:id="rId25"/>
    <p:sldId id="321" r:id="rId26"/>
    <p:sldId id="322" r:id="rId27"/>
    <p:sldId id="323" r:id="rId28"/>
    <p:sldId id="324" r:id="rId29"/>
    <p:sldId id="325" r:id="rId30"/>
    <p:sldId id="326" r:id="rId31"/>
    <p:sldId id="327" r:id="rId32"/>
    <p:sldId id="328" r:id="rId33"/>
    <p:sldId id="336" r:id="rId34"/>
    <p:sldId id="329" r:id="rId35"/>
    <p:sldId id="330" r:id="rId36"/>
    <p:sldId id="331" r:id="rId37"/>
    <p:sldId id="332" r:id="rId38"/>
    <p:sldId id="333" r:id="rId39"/>
    <p:sldId id="334" r:id="rId40"/>
    <p:sldId id="335" r:id="rId41"/>
    <p:sldId id="337" r:id="rId42"/>
    <p:sldId id="338" r:id="rId43"/>
    <p:sldId id="339" r:id="rId44"/>
    <p:sldId id="340" r:id="rId45"/>
    <p:sldId id="341" r:id="rId46"/>
    <p:sldId id="342" r:id="rId47"/>
    <p:sldId id="343" r:id="rId48"/>
    <p:sldId id="344" r:id="rId49"/>
    <p:sldId id="345" r:id="rId50"/>
    <p:sldId id="346" r:id="rId51"/>
    <p:sldId id="347" r:id="rId52"/>
    <p:sldId id="348" r:id="rId53"/>
    <p:sldId id="349" r:id="rId54"/>
    <p:sldId id="350" r:id="rId55"/>
    <p:sldId id="351" r:id="rId56"/>
    <p:sldId id="299" r:id="rId57"/>
  </p:sldIdLst>
  <p:sldSz cx="9144000" cy="6858000" type="screen4x3"/>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pos="2880" userDrawn="1">
          <p15:clr>
            <a:srgbClr val="A4A3A4"/>
          </p15:clr>
        </p15:guide>
        <p15:guide id="2" orient="horz" pos="216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75C63"/>
    <a:srgbClr val="A69B1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B301B821-A1FF-4177-AEE7-76D212191A09}">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5294" autoAdjust="0"/>
  </p:normalViewPr>
  <p:slideViewPr>
    <p:cSldViewPr snapToGrid="0">
      <p:cViewPr varScale="1">
        <p:scale>
          <a:sx n="76" d="100"/>
          <a:sy n="76" d="100"/>
        </p:scale>
        <p:origin x="1266" y="84"/>
      </p:cViewPr>
      <p:guideLst>
        <p:guide pos="2880"/>
        <p:guide orient="horz" pos="2160"/>
      </p:guideLst>
    </p:cSldViewPr>
  </p:slideViewPr>
  <p:notesTextViewPr>
    <p:cViewPr>
      <p:scale>
        <a:sx n="1" d="1"/>
        <a:sy n="1" d="1"/>
      </p:scale>
      <p:origin x="0" y="0"/>
    </p:cViewPr>
  </p:notesTextViewPr>
  <p:notesViewPr>
    <p:cSldViewPr snapToGrid="0">
      <p:cViewPr varScale="1">
        <p:scale>
          <a:sx n="63" d="100"/>
          <a:sy n="63" d="100"/>
        </p:scale>
        <p:origin x="1986" y="10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slide" Target="slides/slide42.xml"/><Relationship Id="rId50" Type="http://schemas.openxmlformats.org/officeDocument/2006/relationships/slide" Target="slides/slide45.xml"/><Relationship Id="rId55" Type="http://schemas.openxmlformats.org/officeDocument/2006/relationships/slide" Target="slides/slide50.xml"/><Relationship Id="rId63" Type="http://schemas.openxmlformats.org/officeDocument/2006/relationships/tableStyles" Target="tableStyles.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slide" Target="slides/slide36.xml"/><Relationship Id="rId54" Type="http://schemas.openxmlformats.org/officeDocument/2006/relationships/slide" Target="slides/slide49.xml"/><Relationship Id="rId62"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slide" Target="slides/slide48.xml"/><Relationship Id="rId58" Type="http://schemas.openxmlformats.org/officeDocument/2006/relationships/notesMaster" Target="notesMasters/notesMaster1.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slide" Target="slides/slide52.xml"/><Relationship Id="rId61" Type="http://schemas.openxmlformats.org/officeDocument/2006/relationships/viewProps" Target="viewProp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60"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slide" Target="slides/slide51.xml"/><Relationship Id="rId8" Type="http://schemas.openxmlformats.org/officeDocument/2006/relationships/slide" Target="slides/slide3.xml"/><Relationship Id="rId51" Type="http://schemas.openxmlformats.org/officeDocument/2006/relationships/slide" Target="slides/slide46.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openxmlformats.org/officeDocument/2006/relationships/handoutMaster" Target="handoutMasters/handoutMaster1.xml"/></Relationships>
</file>

<file path=ppt/diagrams/_rels/data1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svg"/><Relationship Id="rId1" Type="http://schemas.openxmlformats.org/officeDocument/2006/relationships/image" Target="../media/image21.png"/><Relationship Id="rId6" Type="http://schemas.openxmlformats.org/officeDocument/2006/relationships/image" Target="../media/image26.svg"/><Relationship Id="rId5" Type="http://schemas.openxmlformats.org/officeDocument/2006/relationships/image" Target="../media/image25.png"/><Relationship Id="rId4" Type="http://schemas.openxmlformats.org/officeDocument/2006/relationships/image" Target="../media/image24.svg"/></Relationships>
</file>

<file path=ppt/diagrams/_rels/data18.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svg"/><Relationship Id="rId1" Type="http://schemas.openxmlformats.org/officeDocument/2006/relationships/image" Target="../media/image27.png"/><Relationship Id="rId6" Type="http://schemas.openxmlformats.org/officeDocument/2006/relationships/image" Target="../media/image32.svg"/><Relationship Id="rId5" Type="http://schemas.openxmlformats.org/officeDocument/2006/relationships/image" Target="../media/image31.png"/><Relationship Id="rId4" Type="http://schemas.openxmlformats.org/officeDocument/2006/relationships/image" Target="../media/image30.svg"/></Relationships>
</file>

<file path=ppt/diagrams/_rels/drawing1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svg"/><Relationship Id="rId1" Type="http://schemas.openxmlformats.org/officeDocument/2006/relationships/image" Target="../media/image21.png"/><Relationship Id="rId6" Type="http://schemas.openxmlformats.org/officeDocument/2006/relationships/image" Target="../media/image26.svg"/><Relationship Id="rId5" Type="http://schemas.openxmlformats.org/officeDocument/2006/relationships/image" Target="../media/image25.png"/><Relationship Id="rId4" Type="http://schemas.openxmlformats.org/officeDocument/2006/relationships/image" Target="../media/image24.svg"/></Relationships>
</file>

<file path=ppt/diagrams/_rels/drawing18.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svg"/><Relationship Id="rId1" Type="http://schemas.openxmlformats.org/officeDocument/2006/relationships/image" Target="../media/image27.png"/><Relationship Id="rId6" Type="http://schemas.openxmlformats.org/officeDocument/2006/relationships/image" Target="../media/image32.svg"/><Relationship Id="rId5" Type="http://schemas.openxmlformats.org/officeDocument/2006/relationships/image" Target="../media/image31.png"/><Relationship Id="rId4" Type="http://schemas.openxmlformats.org/officeDocument/2006/relationships/image" Target="../media/image30.svg"/></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7.xml><?xml version="1.0" encoding="utf-8"?>
<dgm:colorsDef xmlns:dgm="http://schemas.openxmlformats.org/drawingml/2006/diagram" xmlns:a="http://schemas.openxmlformats.org/drawingml/2006/main" uniqueId="urn:microsoft.com/office/officeart/2018/5/colors/Iconchunking_neutralicontext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bg1"/>
    </dgm:txFillClrLst>
    <dgm:txEffectClrLst/>
  </dgm:styleLbl>
</dgm:colorsDef>
</file>

<file path=ppt/diagrams/colors18.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6B549D0-5187-4F18-A793-0685BBF76229}" type="doc">
      <dgm:prSet loTypeId="urn:microsoft.com/office/officeart/2005/8/layout/vList2" loCatId="list" qsTypeId="urn:microsoft.com/office/officeart/2005/8/quickstyle/simple1" qsCatId="simple" csTypeId="urn:microsoft.com/office/officeart/2005/8/colors/colorful1" csCatId="colorful"/>
      <dgm:spPr/>
      <dgm:t>
        <a:bodyPr/>
        <a:lstStyle/>
        <a:p>
          <a:endParaRPr lang="en-US"/>
        </a:p>
      </dgm:t>
    </dgm:pt>
    <dgm:pt modelId="{CD4C5D28-80D2-49A7-A2B6-654F09766BCF}">
      <dgm:prSet/>
      <dgm:spPr/>
      <dgm:t>
        <a:bodyPr/>
        <a:lstStyle/>
        <a:p>
          <a:r>
            <a:rPr lang="en-US"/>
            <a:t>The first addiction counselor to work within a multidisciplinary alcoholism treatment team was Francis Chambers</a:t>
          </a:r>
        </a:p>
      </dgm:t>
    </dgm:pt>
    <dgm:pt modelId="{8FE06F98-825A-4F68-8042-139B16E289DB}" type="parTrans" cxnId="{3FF67168-D1D5-42A0-9634-BEF80C3D0B44}">
      <dgm:prSet/>
      <dgm:spPr/>
      <dgm:t>
        <a:bodyPr/>
        <a:lstStyle/>
        <a:p>
          <a:endParaRPr lang="en-US"/>
        </a:p>
      </dgm:t>
    </dgm:pt>
    <dgm:pt modelId="{45287A51-7A47-4233-94C2-83D4662CD63C}" type="sibTrans" cxnId="{3FF67168-D1D5-42A0-9634-BEF80C3D0B44}">
      <dgm:prSet/>
      <dgm:spPr/>
      <dgm:t>
        <a:bodyPr/>
        <a:lstStyle/>
        <a:p>
          <a:endParaRPr lang="en-US"/>
        </a:p>
      </dgm:t>
    </dgm:pt>
    <dgm:pt modelId="{120448D1-EA04-4872-B3E1-6329BA30CAB2}">
      <dgm:prSet/>
      <dgm:spPr/>
      <dgm:t>
        <a:bodyPr/>
        <a:lstStyle/>
        <a:p>
          <a:r>
            <a:rPr lang="en-US"/>
            <a:t>Mentoring other lay therapists was an essential part of each lay therapist’s responsibilities</a:t>
          </a:r>
        </a:p>
      </dgm:t>
    </dgm:pt>
    <dgm:pt modelId="{B537E5CB-8BAB-4EAF-9EF7-88E7EE3AA59E}" type="parTrans" cxnId="{68B285F3-AB81-4FD6-83D7-AA3BB0AD12C3}">
      <dgm:prSet/>
      <dgm:spPr/>
      <dgm:t>
        <a:bodyPr/>
        <a:lstStyle/>
        <a:p>
          <a:endParaRPr lang="en-US"/>
        </a:p>
      </dgm:t>
    </dgm:pt>
    <dgm:pt modelId="{0C4147C0-04BA-46F4-859D-530AA172DC21}" type="sibTrans" cxnId="{68B285F3-AB81-4FD6-83D7-AA3BB0AD12C3}">
      <dgm:prSet/>
      <dgm:spPr/>
      <dgm:t>
        <a:bodyPr/>
        <a:lstStyle/>
        <a:p>
          <a:endParaRPr lang="en-US"/>
        </a:p>
      </dgm:t>
    </dgm:pt>
    <dgm:pt modelId="{F3B2909A-393B-4B74-93F1-787C0AAB0AD8}">
      <dgm:prSet/>
      <dgm:spPr/>
      <dgm:t>
        <a:bodyPr/>
        <a:lstStyle/>
        <a:p>
          <a:r>
            <a:rPr lang="en-US"/>
            <a:t>Growing and sustaining the field—even back then!!</a:t>
          </a:r>
        </a:p>
      </dgm:t>
    </dgm:pt>
    <dgm:pt modelId="{05DCBF42-6B82-4F71-B490-D82DCD866EC6}" type="parTrans" cxnId="{E29D3B96-8D9E-4D2C-B5E6-C7604C88E649}">
      <dgm:prSet/>
      <dgm:spPr/>
      <dgm:t>
        <a:bodyPr/>
        <a:lstStyle/>
        <a:p>
          <a:endParaRPr lang="en-US"/>
        </a:p>
      </dgm:t>
    </dgm:pt>
    <dgm:pt modelId="{6E3A48AF-D6F8-41E2-9926-C765A42A4FA4}" type="sibTrans" cxnId="{E29D3B96-8D9E-4D2C-B5E6-C7604C88E649}">
      <dgm:prSet/>
      <dgm:spPr/>
      <dgm:t>
        <a:bodyPr/>
        <a:lstStyle/>
        <a:p>
          <a:endParaRPr lang="en-US"/>
        </a:p>
      </dgm:t>
    </dgm:pt>
    <dgm:pt modelId="{B96C36D3-A8C7-4435-8C0A-F3D9251C7DDD}" type="pres">
      <dgm:prSet presAssocID="{46B549D0-5187-4F18-A793-0685BBF76229}" presName="linear" presStyleCnt="0">
        <dgm:presLayoutVars>
          <dgm:animLvl val="lvl"/>
          <dgm:resizeHandles val="exact"/>
        </dgm:presLayoutVars>
      </dgm:prSet>
      <dgm:spPr/>
    </dgm:pt>
    <dgm:pt modelId="{3F359F2B-7EC7-448C-899D-9A5CACEEA0CA}" type="pres">
      <dgm:prSet presAssocID="{CD4C5D28-80D2-49A7-A2B6-654F09766BCF}" presName="parentText" presStyleLbl="node1" presStyleIdx="0" presStyleCnt="3">
        <dgm:presLayoutVars>
          <dgm:chMax val="0"/>
          <dgm:bulletEnabled val="1"/>
        </dgm:presLayoutVars>
      </dgm:prSet>
      <dgm:spPr/>
    </dgm:pt>
    <dgm:pt modelId="{9DC04336-8B32-4855-A139-66D1BDA425A4}" type="pres">
      <dgm:prSet presAssocID="{45287A51-7A47-4233-94C2-83D4662CD63C}" presName="spacer" presStyleCnt="0"/>
      <dgm:spPr/>
    </dgm:pt>
    <dgm:pt modelId="{9FC4963E-5E8C-4D95-94AB-2D411D931DEA}" type="pres">
      <dgm:prSet presAssocID="{120448D1-EA04-4872-B3E1-6329BA30CAB2}" presName="parentText" presStyleLbl="node1" presStyleIdx="1" presStyleCnt="3">
        <dgm:presLayoutVars>
          <dgm:chMax val="0"/>
          <dgm:bulletEnabled val="1"/>
        </dgm:presLayoutVars>
      </dgm:prSet>
      <dgm:spPr/>
    </dgm:pt>
    <dgm:pt modelId="{4375E8D9-D58C-4072-BEAB-F0B390DF5575}" type="pres">
      <dgm:prSet presAssocID="{0C4147C0-04BA-46F4-859D-530AA172DC21}" presName="spacer" presStyleCnt="0"/>
      <dgm:spPr/>
    </dgm:pt>
    <dgm:pt modelId="{451EE340-7A61-4037-A4B6-3849D45F02D8}" type="pres">
      <dgm:prSet presAssocID="{F3B2909A-393B-4B74-93F1-787C0AAB0AD8}" presName="parentText" presStyleLbl="node1" presStyleIdx="2" presStyleCnt="3">
        <dgm:presLayoutVars>
          <dgm:chMax val="0"/>
          <dgm:bulletEnabled val="1"/>
        </dgm:presLayoutVars>
      </dgm:prSet>
      <dgm:spPr/>
    </dgm:pt>
  </dgm:ptLst>
  <dgm:cxnLst>
    <dgm:cxn modelId="{3FF67168-D1D5-42A0-9634-BEF80C3D0B44}" srcId="{46B549D0-5187-4F18-A793-0685BBF76229}" destId="{CD4C5D28-80D2-49A7-A2B6-654F09766BCF}" srcOrd="0" destOrd="0" parTransId="{8FE06F98-825A-4F68-8042-139B16E289DB}" sibTransId="{45287A51-7A47-4233-94C2-83D4662CD63C}"/>
    <dgm:cxn modelId="{0F5E2D49-F87F-4454-B91E-F6BC75FFF85F}" type="presOf" srcId="{120448D1-EA04-4872-B3E1-6329BA30CAB2}" destId="{9FC4963E-5E8C-4D95-94AB-2D411D931DEA}" srcOrd="0" destOrd="0" presId="urn:microsoft.com/office/officeart/2005/8/layout/vList2"/>
    <dgm:cxn modelId="{A749F758-6D7D-4F56-A14B-48D6B1DEE170}" type="presOf" srcId="{46B549D0-5187-4F18-A793-0685BBF76229}" destId="{B96C36D3-A8C7-4435-8C0A-F3D9251C7DDD}" srcOrd="0" destOrd="0" presId="urn:microsoft.com/office/officeart/2005/8/layout/vList2"/>
    <dgm:cxn modelId="{E29D3B96-8D9E-4D2C-B5E6-C7604C88E649}" srcId="{46B549D0-5187-4F18-A793-0685BBF76229}" destId="{F3B2909A-393B-4B74-93F1-787C0AAB0AD8}" srcOrd="2" destOrd="0" parTransId="{05DCBF42-6B82-4F71-B490-D82DCD866EC6}" sibTransId="{6E3A48AF-D6F8-41E2-9926-C765A42A4FA4}"/>
    <dgm:cxn modelId="{996A54A1-EE78-4506-906B-D6B505DD1379}" type="presOf" srcId="{CD4C5D28-80D2-49A7-A2B6-654F09766BCF}" destId="{3F359F2B-7EC7-448C-899D-9A5CACEEA0CA}" srcOrd="0" destOrd="0" presId="urn:microsoft.com/office/officeart/2005/8/layout/vList2"/>
    <dgm:cxn modelId="{3B6590A6-A6BB-42B4-A5EC-0F9AC208E8A8}" type="presOf" srcId="{F3B2909A-393B-4B74-93F1-787C0AAB0AD8}" destId="{451EE340-7A61-4037-A4B6-3849D45F02D8}" srcOrd="0" destOrd="0" presId="urn:microsoft.com/office/officeart/2005/8/layout/vList2"/>
    <dgm:cxn modelId="{68B285F3-AB81-4FD6-83D7-AA3BB0AD12C3}" srcId="{46B549D0-5187-4F18-A793-0685BBF76229}" destId="{120448D1-EA04-4872-B3E1-6329BA30CAB2}" srcOrd="1" destOrd="0" parTransId="{B537E5CB-8BAB-4EAF-9EF7-88E7EE3AA59E}" sibTransId="{0C4147C0-04BA-46F4-859D-530AA172DC21}"/>
    <dgm:cxn modelId="{27B760CC-8FBE-40D7-9C0B-CAF3BCA0CD5E}" type="presParOf" srcId="{B96C36D3-A8C7-4435-8C0A-F3D9251C7DDD}" destId="{3F359F2B-7EC7-448C-899D-9A5CACEEA0CA}" srcOrd="0" destOrd="0" presId="urn:microsoft.com/office/officeart/2005/8/layout/vList2"/>
    <dgm:cxn modelId="{DA8E54C2-8C0A-455C-8A4B-EED36D4DCD09}" type="presParOf" srcId="{B96C36D3-A8C7-4435-8C0A-F3D9251C7DDD}" destId="{9DC04336-8B32-4855-A139-66D1BDA425A4}" srcOrd="1" destOrd="0" presId="urn:microsoft.com/office/officeart/2005/8/layout/vList2"/>
    <dgm:cxn modelId="{55A2C7E9-47E0-4FBE-8A7D-9AC1F2E08F32}" type="presParOf" srcId="{B96C36D3-A8C7-4435-8C0A-F3D9251C7DDD}" destId="{9FC4963E-5E8C-4D95-94AB-2D411D931DEA}" srcOrd="2" destOrd="0" presId="urn:microsoft.com/office/officeart/2005/8/layout/vList2"/>
    <dgm:cxn modelId="{AF85D2FA-4450-4BA4-A518-6C2B3348B1A5}" type="presParOf" srcId="{B96C36D3-A8C7-4435-8C0A-F3D9251C7DDD}" destId="{4375E8D9-D58C-4072-BEAB-F0B390DF5575}" srcOrd="3" destOrd="0" presId="urn:microsoft.com/office/officeart/2005/8/layout/vList2"/>
    <dgm:cxn modelId="{23D57E0F-60BB-4CAB-839F-76A1B1507E06}" type="presParOf" srcId="{B96C36D3-A8C7-4435-8C0A-F3D9251C7DDD}" destId="{451EE340-7A61-4037-A4B6-3849D45F02D8}" srcOrd="4"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FE1AFBEE-2B8E-4383-811D-8694DBCE6B33}" type="doc">
      <dgm:prSet loTypeId="urn:microsoft.com/office/officeart/2005/8/layout/list1" loCatId="list" qsTypeId="urn:microsoft.com/office/officeart/2005/8/quickstyle/simple1" qsCatId="simple" csTypeId="urn:microsoft.com/office/officeart/2005/8/colors/colorful1" csCatId="colorful" phldr="1"/>
      <dgm:spPr/>
      <dgm:t>
        <a:bodyPr/>
        <a:lstStyle/>
        <a:p>
          <a:endParaRPr lang="en-US"/>
        </a:p>
      </dgm:t>
    </dgm:pt>
    <dgm:pt modelId="{584BF967-3651-4569-9E08-21EC93CCF8FA}">
      <dgm:prSet/>
      <dgm:spPr/>
      <dgm:t>
        <a:bodyPr/>
        <a:lstStyle/>
        <a:p>
          <a:r>
            <a:rPr lang="en-US"/>
            <a:t>Counselors: 2,568</a:t>
          </a:r>
        </a:p>
      </dgm:t>
    </dgm:pt>
    <dgm:pt modelId="{8EC2B7DD-DE00-4E8C-A3C1-011B81B86D32}" type="parTrans" cxnId="{882958E2-9D80-4203-A890-EABA8E84D29B}">
      <dgm:prSet/>
      <dgm:spPr/>
      <dgm:t>
        <a:bodyPr/>
        <a:lstStyle/>
        <a:p>
          <a:endParaRPr lang="en-US"/>
        </a:p>
      </dgm:t>
    </dgm:pt>
    <dgm:pt modelId="{3934DF2F-7116-4F18-AE86-6089FF678850}" type="sibTrans" cxnId="{882958E2-9D80-4203-A890-EABA8E84D29B}">
      <dgm:prSet/>
      <dgm:spPr/>
      <dgm:t>
        <a:bodyPr/>
        <a:lstStyle/>
        <a:p>
          <a:endParaRPr lang="en-US"/>
        </a:p>
      </dgm:t>
    </dgm:pt>
    <dgm:pt modelId="{036CF4C5-014A-4204-9C8A-B15D46C7AAF9}">
      <dgm:prSet/>
      <dgm:spPr/>
      <dgm:t>
        <a:bodyPr/>
        <a:lstStyle/>
        <a:p>
          <a:r>
            <a:rPr lang="en-US"/>
            <a:t>Clinical Supervisors: 117</a:t>
          </a:r>
        </a:p>
      </dgm:t>
    </dgm:pt>
    <dgm:pt modelId="{6C9F9BFF-C703-460F-8835-146D84EDDD35}" type="parTrans" cxnId="{27C3D593-FCA8-41EE-ABDA-CB435495AB48}">
      <dgm:prSet/>
      <dgm:spPr/>
      <dgm:t>
        <a:bodyPr/>
        <a:lstStyle/>
        <a:p>
          <a:endParaRPr lang="en-US"/>
        </a:p>
      </dgm:t>
    </dgm:pt>
    <dgm:pt modelId="{374A7B2E-3DE2-436F-81DD-777811C70DFC}" type="sibTrans" cxnId="{27C3D593-FCA8-41EE-ABDA-CB435495AB48}">
      <dgm:prSet/>
      <dgm:spPr/>
      <dgm:t>
        <a:bodyPr/>
        <a:lstStyle/>
        <a:p>
          <a:endParaRPr lang="en-US"/>
        </a:p>
      </dgm:t>
    </dgm:pt>
    <dgm:pt modelId="{5A3575A9-D606-4A09-993D-A23B55A1F560}">
      <dgm:prSet/>
      <dgm:spPr/>
      <dgm:t>
        <a:bodyPr/>
        <a:lstStyle/>
        <a:p>
          <a:r>
            <a:rPr lang="en-US" dirty="0"/>
            <a:t>Prevention Specialists: 74</a:t>
          </a:r>
        </a:p>
      </dgm:t>
    </dgm:pt>
    <dgm:pt modelId="{2BDEADA7-51C3-4D10-A936-CA52BA0A741E}" type="parTrans" cxnId="{837D4ED6-76FC-49F4-A107-A6D9A692E773}">
      <dgm:prSet/>
      <dgm:spPr/>
      <dgm:t>
        <a:bodyPr/>
        <a:lstStyle/>
        <a:p>
          <a:endParaRPr lang="en-US"/>
        </a:p>
      </dgm:t>
    </dgm:pt>
    <dgm:pt modelId="{422521D7-5559-42E7-A8DF-B903FC887B63}" type="sibTrans" cxnId="{837D4ED6-76FC-49F4-A107-A6D9A692E773}">
      <dgm:prSet/>
      <dgm:spPr/>
      <dgm:t>
        <a:bodyPr/>
        <a:lstStyle/>
        <a:p>
          <a:endParaRPr lang="en-US"/>
        </a:p>
      </dgm:t>
    </dgm:pt>
    <dgm:pt modelId="{5AC127B3-EAE5-41D7-9A99-F19C896A2660}">
      <dgm:prSet/>
      <dgm:spPr/>
      <dgm:t>
        <a:bodyPr/>
        <a:lstStyle/>
        <a:p>
          <a:r>
            <a:rPr lang="en-US"/>
            <a:t>Peer Specialists: 1,746</a:t>
          </a:r>
        </a:p>
      </dgm:t>
    </dgm:pt>
    <dgm:pt modelId="{FCEAC8E0-1D8F-4CBF-9406-D44253A14FF2}" type="parTrans" cxnId="{028BFAC2-BD09-4271-90D5-764F01FF0947}">
      <dgm:prSet/>
      <dgm:spPr/>
      <dgm:t>
        <a:bodyPr/>
        <a:lstStyle/>
        <a:p>
          <a:endParaRPr lang="en-US"/>
        </a:p>
      </dgm:t>
    </dgm:pt>
    <dgm:pt modelId="{557AFF4C-835B-4545-A631-3822CBA1C02A}" type="sibTrans" cxnId="{028BFAC2-BD09-4271-90D5-764F01FF0947}">
      <dgm:prSet/>
      <dgm:spPr/>
      <dgm:t>
        <a:bodyPr/>
        <a:lstStyle/>
        <a:p>
          <a:endParaRPr lang="en-US"/>
        </a:p>
      </dgm:t>
    </dgm:pt>
    <dgm:pt modelId="{06FFAC4C-BE35-4FB9-AAA2-1392F1FEF88A}">
      <dgm:prSet/>
      <dgm:spPr/>
      <dgm:t>
        <a:bodyPr/>
        <a:lstStyle/>
        <a:p>
          <a:r>
            <a:rPr lang="en-US" dirty="0"/>
            <a:t>Allied Addiction Practitioners: 141</a:t>
          </a:r>
        </a:p>
      </dgm:t>
    </dgm:pt>
    <dgm:pt modelId="{4EDABD5C-F0C8-47F4-B378-AA02D0C946C9}" type="parTrans" cxnId="{2ECC181C-842F-4AF2-AD08-34AE7C5D9B3E}">
      <dgm:prSet/>
      <dgm:spPr/>
      <dgm:t>
        <a:bodyPr/>
        <a:lstStyle/>
        <a:p>
          <a:endParaRPr lang="en-US"/>
        </a:p>
      </dgm:t>
    </dgm:pt>
    <dgm:pt modelId="{00DA7956-72AA-4184-AB4B-A7A38DDE9316}" type="sibTrans" cxnId="{2ECC181C-842F-4AF2-AD08-34AE7C5D9B3E}">
      <dgm:prSet/>
      <dgm:spPr/>
      <dgm:t>
        <a:bodyPr/>
        <a:lstStyle/>
        <a:p>
          <a:endParaRPr lang="en-US"/>
        </a:p>
      </dgm:t>
    </dgm:pt>
    <dgm:pt modelId="{0ADD952F-8BE6-4CBF-BB43-FF9EF11643E3}">
      <dgm:prSet/>
      <dgm:spPr/>
      <dgm:t>
        <a:bodyPr/>
        <a:lstStyle/>
        <a:p>
          <a:r>
            <a:rPr lang="en-US"/>
            <a:t>Recovery Specialists: 1,378</a:t>
          </a:r>
        </a:p>
      </dgm:t>
    </dgm:pt>
    <dgm:pt modelId="{88319B33-31E0-495D-BF61-76F726B0405B}" type="parTrans" cxnId="{4951F9F7-9153-415C-B496-A3CA27EC50FE}">
      <dgm:prSet/>
      <dgm:spPr/>
      <dgm:t>
        <a:bodyPr/>
        <a:lstStyle/>
        <a:p>
          <a:endParaRPr lang="en-US"/>
        </a:p>
      </dgm:t>
    </dgm:pt>
    <dgm:pt modelId="{D00057FA-120F-4741-B244-43500271C7A2}" type="sibTrans" cxnId="{4951F9F7-9153-415C-B496-A3CA27EC50FE}">
      <dgm:prSet/>
      <dgm:spPr/>
      <dgm:t>
        <a:bodyPr/>
        <a:lstStyle/>
        <a:p>
          <a:endParaRPr lang="en-US"/>
        </a:p>
      </dgm:t>
    </dgm:pt>
    <dgm:pt modelId="{DC5EA88E-D42B-49EA-A761-28A280078A29}" type="pres">
      <dgm:prSet presAssocID="{FE1AFBEE-2B8E-4383-811D-8694DBCE6B33}" presName="linear" presStyleCnt="0">
        <dgm:presLayoutVars>
          <dgm:dir/>
          <dgm:animLvl val="lvl"/>
          <dgm:resizeHandles val="exact"/>
        </dgm:presLayoutVars>
      </dgm:prSet>
      <dgm:spPr/>
    </dgm:pt>
    <dgm:pt modelId="{2734E7CE-75D3-4E43-AA8B-114F817B2EB8}" type="pres">
      <dgm:prSet presAssocID="{584BF967-3651-4569-9E08-21EC93CCF8FA}" presName="parentLin" presStyleCnt="0"/>
      <dgm:spPr/>
    </dgm:pt>
    <dgm:pt modelId="{39952309-ABB4-4421-BA07-A50852A37C79}" type="pres">
      <dgm:prSet presAssocID="{584BF967-3651-4569-9E08-21EC93CCF8FA}" presName="parentLeftMargin" presStyleLbl="node1" presStyleIdx="0" presStyleCnt="6"/>
      <dgm:spPr/>
    </dgm:pt>
    <dgm:pt modelId="{89C9929B-657C-4CD7-A1E7-520C02E99FC9}" type="pres">
      <dgm:prSet presAssocID="{584BF967-3651-4569-9E08-21EC93CCF8FA}" presName="parentText" presStyleLbl="node1" presStyleIdx="0" presStyleCnt="6">
        <dgm:presLayoutVars>
          <dgm:chMax val="0"/>
          <dgm:bulletEnabled val="1"/>
        </dgm:presLayoutVars>
      </dgm:prSet>
      <dgm:spPr/>
    </dgm:pt>
    <dgm:pt modelId="{0CCB43F2-431D-4399-8907-9C44007A3532}" type="pres">
      <dgm:prSet presAssocID="{584BF967-3651-4569-9E08-21EC93CCF8FA}" presName="negativeSpace" presStyleCnt="0"/>
      <dgm:spPr/>
    </dgm:pt>
    <dgm:pt modelId="{7C5F4A69-0C47-4CEA-B2BD-7420B1562263}" type="pres">
      <dgm:prSet presAssocID="{584BF967-3651-4569-9E08-21EC93CCF8FA}" presName="childText" presStyleLbl="conFgAcc1" presStyleIdx="0" presStyleCnt="6">
        <dgm:presLayoutVars>
          <dgm:bulletEnabled val="1"/>
        </dgm:presLayoutVars>
      </dgm:prSet>
      <dgm:spPr/>
    </dgm:pt>
    <dgm:pt modelId="{DB4630A0-1CF0-4C47-B027-38010740D97E}" type="pres">
      <dgm:prSet presAssocID="{3934DF2F-7116-4F18-AE86-6089FF678850}" presName="spaceBetweenRectangles" presStyleCnt="0"/>
      <dgm:spPr/>
    </dgm:pt>
    <dgm:pt modelId="{5ED64148-2E22-48B5-9571-D01DE672A608}" type="pres">
      <dgm:prSet presAssocID="{036CF4C5-014A-4204-9C8A-B15D46C7AAF9}" presName="parentLin" presStyleCnt="0"/>
      <dgm:spPr/>
    </dgm:pt>
    <dgm:pt modelId="{497DEC7B-A4B0-4DBE-B200-17B941CEBA58}" type="pres">
      <dgm:prSet presAssocID="{036CF4C5-014A-4204-9C8A-B15D46C7AAF9}" presName="parentLeftMargin" presStyleLbl="node1" presStyleIdx="0" presStyleCnt="6"/>
      <dgm:spPr/>
    </dgm:pt>
    <dgm:pt modelId="{43FD4BBD-DABB-49BA-B61B-88BAF7992714}" type="pres">
      <dgm:prSet presAssocID="{036CF4C5-014A-4204-9C8A-B15D46C7AAF9}" presName="parentText" presStyleLbl="node1" presStyleIdx="1" presStyleCnt="6" custLinFactNeighborY="-6256">
        <dgm:presLayoutVars>
          <dgm:chMax val="0"/>
          <dgm:bulletEnabled val="1"/>
        </dgm:presLayoutVars>
      </dgm:prSet>
      <dgm:spPr/>
    </dgm:pt>
    <dgm:pt modelId="{C0EB3DE7-AF8D-472A-BC89-52CD68321AB9}" type="pres">
      <dgm:prSet presAssocID="{036CF4C5-014A-4204-9C8A-B15D46C7AAF9}" presName="negativeSpace" presStyleCnt="0"/>
      <dgm:spPr/>
    </dgm:pt>
    <dgm:pt modelId="{EAE3842C-3540-4D83-8028-50F9C6E53870}" type="pres">
      <dgm:prSet presAssocID="{036CF4C5-014A-4204-9C8A-B15D46C7AAF9}" presName="childText" presStyleLbl="conFgAcc1" presStyleIdx="1" presStyleCnt="6">
        <dgm:presLayoutVars>
          <dgm:bulletEnabled val="1"/>
        </dgm:presLayoutVars>
      </dgm:prSet>
      <dgm:spPr/>
    </dgm:pt>
    <dgm:pt modelId="{511EA0B6-0F29-407C-8C38-1E8CFAF721E9}" type="pres">
      <dgm:prSet presAssocID="{374A7B2E-3DE2-436F-81DD-777811C70DFC}" presName="spaceBetweenRectangles" presStyleCnt="0"/>
      <dgm:spPr/>
    </dgm:pt>
    <dgm:pt modelId="{3D6DA4AE-767C-4D0D-BFE8-5504DCD568A5}" type="pres">
      <dgm:prSet presAssocID="{5A3575A9-D606-4A09-993D-A23B55A1F560}" presName="parentLin" presStyleCnt="0"/>
      <dgm:spPr/>
    </dgm:pt>
    <dgm:pt modelId="{B50CF50F-F7C1-490A-8847-0F6F4241F970}" type="pres">
      <dgm:prSet presAssocID="{5A3575A9-D606-4A09-993D-A23B55A1F560}" presName="parentLeftMargin" presStyleLbl="node1" presStyleIdx="1" presStyleCnt="6"/>
      <dgm:spPr/>
    </dgm:pt>
    <dgm:pt modelId="{49FD6295-2657-4DF2-8B9E-41D641A16CB9}" type="pres">
      <dgm:prSet presAssocID="{5A3575A9-D606-4A09-993D-A23B55A1F560}" presName="parentText" presStyleLbl="node1" presStyleIdx="2" presStyleCnt="6">
        <dgm:presLayoutVars>
          <dgm:chMax val="0"/>
          <dgm:bulletEnabled val="1"/>
        </dgm:presLayoutVars>
      </dgm:prSet>
      <dgm:spPr/>
    </dgm:pt>
    <dgm:pt modelId="{0F80B597-D0F0-4226-B444-B53177293C1D}" type="pres">
      <dgm:prSet presAssocID="{5A3575A9-D606-4A09-993D-A23B55A1F560}" presName="negativeSpace" presStyleCnt="0"/>
      <dgm:spPr/>
    </dgm:pt>
    <dgm:pt modelId="{3964CFED-AE7A-4B8B-B4E2-3554C29B9E89}" type="pres">
      <dgm:prSet presAssocID="{5A3575A9-D606-4A09-993D-A23B55A1F560}" presName="childText" presStyleLbl="conFgAcc1" presStyleIdx="2" presStyleCnt="6">
        <dgm:presLayoutVars>
          <dgm:bulletEnabled val="1"/>
        </dgm:presLayoutVars>
      </dgm:prSet>
      <dgm:spPr/>
    </dgm:pt>
    <dgm:pt modelId="{52CEA684-8DB8-4CE9-9E96-E7ECC35D51EF}" type="pres">
      <dgm:prSet presAssocID="{422521D7-5559-42E7-A8DF-B903FC887B63}" presName="spaceBetweenRectangles" presStyleCnt="0"/>
      <dgm:spPr/>
    </dgm:pt>
    <dgm:pt modelId="{807E8010-5688-4A08-B509-9EFA47E52015}" type="pres">
      <dgm:prSet presAssocID="{5AC127B3-EAE5-41D7-9A99-F19C896A2660}" presName="parentLin" presStyleCnt="0"/>
      <dgm:spPr/>
    </dgm:pt>
    <dgm:pt modelId="{2D2B4281-0EFC-4472-A7AC-7DDC5E312F0C}" type="pres">
      <dgm:prSet presAssocID="{5AC127B3-EAE5-41D7-9A99-F19C896A2660}" presName="parentLeftMargin" presStyleLbl="node1" presStyleIdx="2" presStyleCnt="6"/>
      <dgm:spPr/>
    </dgm:pt>
    <dgm:pt modelId="{384DAF53-90FC-4FB7-A735-B5F05D267C51}" type="pres">
      <dgm:prSet presAssocID="{5AC127B3-EAE5-41D7-9A99-F19C896A2660}" presName="parentText" presStyleLbl="node1" presStyleIdx="3" presStyleCnt="6">
        <dgm:presLayoutVars>
          <dgm:chMax val="0"/>
          <dgm:bulletEnabled val="1"/>
        </dgm:presLayoutVars>
      </dgm:prSet>
      <dgm:spPr/>
    </dgm:pt>
    <dgm:pt modelId="{0DC93ABF-4A24-4499-AF8F-3ABF9037E875}" type="pres">
      <dgm:prSet presAssocID="{5AC127B3-EAE5-41D7-9A99-F19C896A2660}" presName="negativeSpace" presStyleCnt="0"/>
      <dgm:spPr/>
    </dgm:pt>
    <dgm:pt modelId="{0F137CF0-D384-446F-9B13-1FC2D2A19919}" type="pres">
      <dgm:prSet presAssocID="{5AC127B3-EAE5-41D7-9A99-F19C896A2660}" presName="childText" presStyleLbl="conFgAcc1" presStyleIdx="3" presStyleCnt="6">
        <dgm:presLayoutVars>
          <dgm:bulletEnabled val="1"/>
        </dgm:presLayoutVars>
      </dgm:prSet>
      <dgm:spPr/>
    </dgm:pt>
    <dgm:pt modelId="{6F003DE5-BB04-43CC-BEB7-EDF757815FFE}" type="pres">
      <dgm:prSet presAssocID="{557AFF4C-835B-4545-A631-3822CBA1C02A}" presName="spaceBetweenRectangles" presStyleCnt="0"/>
      <dgm:spPr/>
    </dgm:pt>
    <dgm:pt modelId="{6FCAEED4-DFEB-401C-A565-922E90263952}" type="pres">
      <dgm:prSet presAssocID="{0ADD952F-8BE6-4CBF-BB43-FF9EF11643E3}" presName="parentLin" presStyleCnt="0"/>
      <dgm:spPr/>
    </dgm:pt>
    <dgm:pt modelId="{E741CD22-9CC7-4D80-BE73-2243C7B735F3}" type="pres">
      <dgm:prSet presAssocID="{0ADD952F-8BE6-4CBF-BB43-FF9EF11643E3}" presName="parentLeftMargin" presStyleLbl="node1" presStyleIdx="3" presStyleCnt="6"/>
      <dgm:spPr/>
    </dgm:pt>
    <dgm:pt modelId="{5CC04F12-1709-4AFA-9CA0-7DCFF26873B4}" type="pres">
      <dgm:prSet presAssocID="{0ADD952F-8BE6-4CBF-BB43-FF9EF11643E3}" presName="parentText" presStyleLbl="node1" presStyleIdx="4" presStyleCnt="6">
        <dgm:presLayoutVars>
          <dgm:chMax val="0"/>
          <dgm:bulletEnabled val="1"/>
        </dgm:presLayoutVars>
      </dgm:prSet>
      <dgm:spPr/>
    </dgm:pt>
    <dgm:pt modelId="{5BE83C86-9D43-44CF-A8AE-B00048485F38}" type="pres">
      <dgm:prSet presAssocID="{0ADD952F-8BE6-4CBF-BB43-FF9EF11643E3}" presName="negativeSpace" presStyleCnt="0"/>
      <dgm:spPr/>
    </dgm:pt>
    <dgm:pt modelId="{510D4FEF-3611-4847-B9BB-33F41D363CAF}" type="pres">
      <dgm:prSet presAssocID="{0ADD952F-8BE6-4CBF-BB43-FF9EF11643E3}" presName="childText" presStyleLbl="conFgAcc1" presStyleIdx="4" presStyleCnt="6">
        <dgm:presLayoutVars>
          <dgm:bulletEnabled val="1"/>
        </dgm:presLayoutVars>
      </dgm:prSet>
      <dgm:spPr/>
    </dgm:pt>
    <dgm:pt modelId="{23E61B87-9A53-46FC-811F-11FC5F24E179}" type="pres">
      <dgm:prSet presAssocID="{D00057FA-120F-4741-B244-43500271C7A2}" presName="spaceBetweenRectangles" presStyleCnt="0"/>
      <dgm:spPr/>
    </dgm:pt>
    <dgm:pt modelId="{3420ED29-0EAA-4B2D-81AE-AFE5B6D89D1A}" type="pres">
      <dgm:prSet presAssocID="{06FFAC4C-BE35-4FB9-AAA2-1392F1FEF88A}" presName="parentLin" presStyleCnt="0"/>
      <dgm:spPr/>
    </dgm:pt>
    <dgm:pt modelId="{D4200530-A4B7-4230-8E61-75EEB76E32D2}" type="pres">
      <dgm:prSet presAssocID="{06FFAC4C-BE35-4FB9-AAA2-1392F1FEF88A}" presName="parentLeftMargin" presStyleLbl="node1" presStyleIdx="4" presStyleCnt="6"/>
      <dgm:spPr/>
    </dgm:pt>
    <dgm:pt modelId="{E73A81DC-09A0-4117-A8A7-96F547EDAB94}" type="pres">
      <dgm:prSet presAssocID="{06FFAC4C-BE35-4FB9-AAA2-1392F1FEF88A}" presName="parentText" presStyleLbl="node1" presStyleIdx="5" presStyleCnt="6">
        <dgm:presLayoutVars>
          <dgm:chMax val="0"/>
          <dgm:bulletEnabled val="1"/>
        </dgm:presLayoutVars>
      </dgm:prSet>
      <dgm:spPr/>
    </dgm:pt>
    <dgm:pt modelId="{DECB4983-E07D-473D-B668-F2EBAB65C4D0}" type="pres">
      <dgm:prSet presAssocID="{06FFAC4C-BE35-4FB9-AAA2-1392F1FEF88A}" presName="negativeSpace" presStyleCnt="0"/>
      <dgm:spPr/>
    </dgm:pt>
    <dgm:pt modelId="{7B776C76-6D9B-48A9-BC12-597E00067F3D}" type="pres">
      <dgm:prSet presAssocID="{06FFAC4C-BE35-4FB9-AAA2-1392F1FEF88A}" presName="childText" presStyleLbl="conFgAcc1" presStyleIdx="5" presStyleCnt="6">
        <dgm:presLayoutVars>
          <dgm:bulletEnabled val="1"/>
        </dgm:presLayoutVars>
      </dgm:prSet>
      <dgm:spPr/>
    </dgm:pt>
  </dgm:ptLst>
  <dgm:cxnLst>
    <dgm:cxn modelId="{E162A008-FF47-48CE-A9C3-AADD2ACCCE28}" type="presOf" srcId="{06FFAC4C-BE35-4FB9-AAA2-1392F1FEF88A}" destId="{D4200530-A4B7-4230-8E61-75EEB76E32D2}" srcOrd="0" destOrd="0" presId="urn:microsoft.com/office/officeart/2005/8/layout/list1"/>
    <dgm:cxn modelId="{A46B910E-80E9-4CDC-9D69-EA32EB55CA29}" type="presOf" srcId="{584BF967-3651-4569-9E08-21EC93CCF8FA}" destId="{39952309-ABB4-4421-BA07-A50852A37C79}" srcOrd="0" destOrd="0" presId="urn:microsoft.com/office/officeart/2005/8/layout/list1"/>
    <dgm:cxn modelId="{2ECC181C-842F-4AF2-AD08-34AE7C5D9B3E}" srcId="{FE1AFBEE-2B8E-4383-811D-8694DBCE6B33}" destId="{06FFAC4C-BE35-4FB9-AAA2-1392F1FEF88A}" srcOrd="5" destOrd="0" parTransId="{4EDABD5C-F0C8-47F4-B378-AA02D0C946C9}" sibTransId="{00DA7956-72AA-4184-AB4B-A7A38DDE9316}"/>
    <dgm:cxn modelId="{0964941D-BDB2-4486-A539-F0DAC6F95D79}" type="presOf" srcId="{5A3575A9-D606-4A09-993D-A23B55A1F560}" destId="{49FD6295-2657-4DF2-8B9E-41D641A16CB9}" srcOrd="1" destOrd="0" presId="urn:microsoft.com/office/officeart/2005/8/layout/list1"/>
    <dgm:cxn modelId="{7B467228-00CB-4C04-9026-656E277AFDE1}" type="presOf" srcId="{584BF967-3651-4569-9E08-21EC93CCF8FA}" destId="{89C9929B-657C-4CD7-A1E7-520C02E99FC9}" srcOrd="1" destOrd="0" presId="urn:microsoft.com/office/officeart/2005/8/layout/list1"/>
    <dgm:cxn modelId="{3804B334-E5DA-4C78-B809-718EA3FBB309}" type="presOf" srcId="{FE1AFBEE-2B8E-4383-811D-8694DBCE6B33}" destId="{DC5EA88E-D42B-49EA-A761-28A280078A29}" srcOrd="0" destOrd="0" presId="urn:microsoft.com/office/officeart/2005/8/layout/list1"/>
    <dgm:cxn modelId="{8CB42B40-FFFB-4374-84E7-4753809824D9}" type="presOf" srcId="{5AC127B3-EAE5-41D7-9A99-F19C896A2660}" destId="{384DAF53-90FC-4FB7-A735-B5F05D267C51}" srcOrd="1" destOrd="0" presId="urn:microsoft.com/office/officeart/2005/8/layout/list1"/>
    <dgm:cxn modelId="{27C3D593-FCA8-41EE-ABDA-CB435495AB48}" srcId="{FE1AFBEE-2B8E-4383-811D-8694DBCE6B33}" destId="{036CF4C5-014A-4204-9C8A-B15D46C7AAF9}" srcOrd="1" destOrd="0" parTransId="{6C9F9BFF-C703-460F-8835-146D84EDDD35}" sibTransId="{374A7B2E-3DE2-436F-81DD-777811C70DFC}"/>
    <dgm:cxn modelId="{417077AA-4CF0-4C1E-B35A-3F8E0E14DC99}" type="presOf" srcId="{0ADD952F-8BE6-4CBF-BB43-FF9EF11643E3}" destId="{E741CD22-9CC7-4D80-BE73-2243C7B735F3}" srcOrd="0" destOrd="0" presId="urn:microsoft.com/office/officeart/2005/8/layout/list1"/>
    <dgm:cxn modelId="{179644B4-4C07-45E5-81AF-B3C71E07299C}" type="presOf" srcId="{5AC127B3-EAE5-41D7-9A99-F19C896A2660}" destId="{2D2B4281-0EFC-4472-A7AC-7DDC5E312F0C}" srcOrd="0" destOrd="0" presId="urn:microsoft.com/office/officeart/2005/8/layout/list1"/>
    <dgm:cxn modelId="{028BFAC2-BD09-4271-90D5-764F01FF0947}" srcId="{FE1AFBEE-2B8E-4383-811D-8694DBCE6B33}" destId="{5AC127B3-EAE5-41D7-9A99-F19C896A2660}" srcOrd="3" destOrd="0" parTransId="{FCEAC8E0-1D8F-4CBF-9406-D44253A14FF2}" sibTransId="{557AFF4C-835B-4545-A631-3822CBA1C02A}"/>
    <dgm:cxn modelId="{BAC293CF-A82D-4206-A830-00BD6D6C4A73}" type="presOf" srcId="{06FFAC4C-BE35-4FB9-AAA2-1392F1FEF88A}" destId="{E73A81DC-09A0-4117-A8A7-96F547EDAB94}" srcOrd="1" destOrd="0" presId="urn:microsoft.com/office/officeart/2005/8/layout/list1"/>
    <dgm:cxn modelId="{D26C46D2-F8FA-4D31-A408-8C3DBD654ADD}" type="presOf" srcId="{036CF4C5-014A-4204-9C8A-B15D46C7AAF9}" destId="{497DEC7B-A4B0-4DBE-B200-17B941CEBA58}" srcOrd="0" destOrd="0" presId="urn:microsoft.com/office/officeart/2005/8/layout/list1"/>
    <dgm:cxn modelId="{837D4ED6-76FC-49F4-A107-A6D9A692E773}" srcId="{FE1AFBEE-2B8E-4383-811D-8694DBCE6B33}" destId="{5A3575A9-D606-4A09-993D-A23B55A1F560}" srcOrd="2" destOrd="0" parTransId="{2BDEADA7-51C3-4D10-A936-CA52BA0A741E}" sibTransId="{422521D7-5559-42E7-A8DF-B903FC887B63}"/>
    <dgm:cxn modelId="{991809DF-4E99-4C15-B9D2-747E15349864}" type="presOf" srcId="{5A3575A9-D606-4A09-993D-A23B55A1F560}" destId="{B50CF50F-F7C1-490A-8847-0F6F4241F970}" srcOrd="0" destOrd="0" presId="urn:microsoft.com/office/officeart/2005/8/layout/list1"/>
    <dgm:cxn modelId="{882958E2-9D80-4203-A890-EABA8E84D29B}" srcId="{FE1AFBEE-2B8E-4383-811D-8694DBCE6B33}" destId="{584BF967-3651-4569-9E08-21EC93CCF8FA}" srcOrd="0" destOrd="0" parTransId="{8EC2B7DD-DE00-4E8C-A3C1-011B81B86D32}" sibTransId="{3934DF2F-7116-4F18-AE86-6089FF678850}"/>
    <dgm:cxn modelId="{A14EBDEF-F935-48B7-BC28-AD1201C67665}" type="presOf" srcId="{036CF4C5-014A-4204-9C8A-B15D46C7AAF9}" destId="{43FD4BBD-DABB-49BA-B61B-88BAF7992714}" srcOrd="1" destOrd="0" presId="urn:microsoft.com/office/officeart/2005/8/layout/list1"/>
    <dgm:cxn modelId="{4951F9F7-9153-415C-B496-A3CA27EC50FE}" srcId="{FE1AFBEE-2B8E-4383-811D-8694DBCE6B33}" destId="{0ADD952F-8BE6-4CBF-BB43-FF9EF11643E3}" srcOrd="4" destOrd="0" parTransId="{88319B33-31E0-495D-BF61-76F726B0405B}" sibTransId="{D00057FA-120F-4741-B244-43500271C7A2}"/>
    <dgm:cxn modelId="{198D82FF-5B2E-4963-BA72-921F2F475125}" type="presOf" srcId="{0ADD952F-8BE6-4CBF-BB43-FF9EF11643E3}" destId="{5CC04F12-1709-4AFA-9CA0-7DCFF26873B4}" srcOrd="1" destOrd="0" presId="urn:microsoft.com/office/officeart/2005/8/layout/list1"/>
    <dgm:cxn modelId="{21641941-F6F5-4E4C-BA46-AA29E0BAA73F}" type="presParOf" srcId="{DC5EA88E-D42B-49EA-A761-28A280078A29}" destId="{2734E7CE-75D3-4E43-AA8B-114F817B2EB8}" srcOrd="0" destOrd="0" presId="urn:microsoft.com/office/officeart/2005/8/layout/list1"/>
    <dgm:cxn modelId="{DD005E46-382D-43FF-9D73-F2EF7C453AC6}" type="presParOf" srcId="{2734E7CE-75D3-4E43-AA8B-114F817B2EB8}" destId="{39952309-ABB4-4421-BA07-A50852A37C79}" srcOrd="0" destOrd="0" presId="urn:microsoft.com/office/officeart/2005/8/layout/list1"/>
    <dgm:cxn modelId="{42B9E172-7D17-41E4-B171-312261460635}" type="presParOf" srcId="{2734E7CE-75D3-4E43-AA8B-114F817B2EB8}" destId="{89C9929B-657C-4CD7-A1E7-520C02E99FC9}" srcOrd="1" destOrd="0" presId="urn:microsoft.com/office/officeart/2005/8/layout/list1"/>
    <dgm:cxn modelId="{6A3E3EBC-7FF0-463E-9CCB-08F9A496F818}" type="presParOf" srcId="{DC5EA88E-D42B-49EA-A761-28A280078A29}" destId="{0CCB43F2-431D-4399-8907-9C44007A3532}" srcOrd="1" destOrd="0" presId="urn:microsoft.com/office/officeart/2005/8/layout/list1"/>
    <dgm:cxn modelId="{647A56C0-2C09-41EE-A4F2-556D02CDD16C}" type="presParOf" srcId="{DC5EA88E-D42B-49EA-A761-28A280078A29}" destId="{7C5F4A69-0C47-4CEA-B2BD-7420B1562263}" srcOrd="2" destOrd="0" presId="urn:microsoft.com/office/officeart/2005/8/layout/list1"/>
    <dgm:cxn modelId="{774F9987-5777-4E26-9CCD-2064DF3583A6}" type="presParOf" srcId="{DC5EA88E-D42B-49EA-A761-28A280078A29}" destId="{DB4630A0-1CF0-4C47-B027-38010740D97E}" srcOrd="3" destOrd="0" presId="urn:microsoft.com/office/officeart/2005/8/layout/list1"/>
    <dgm:cxn modelId="{D1EC8AF5-C58A-4F2D-A571-A588AFF55767}" type="presParOf" srcId="{DC5EA88E-D42B-49EA-A761-28A280078A29}" destId="{5ED64148-2E22-48B5-9571-D01DE672A608}" srcOrd="4" destOrd="0" presId="urn:microsoft.com/office/officeart/2005/8/layout/list1"/>
    <dgm:cxn modelId="{BF0C7C4D-C4E6-4D3E-85E3-C8FD278A4806}" type="presParOf" srcId="{5ED64148-2E22-48B5-9571-D01DE672A608}" destId="{497DEC7B-A4B0-4DBE-B200-17B941CEBA58}" srcOrd="0" destOrd="0" presId="urn:microsoft.com/office/officeart/2005/8/layout/list1"/>
    <dgm:cxn modelId="{31D0C024-1000-4EC3-BBAB-A3B8BEAE421E}" type="presParOf" srcId="{5ED64148-2E22-48B5-9571-D01DE672A608}" destId="{43FD4BBD-DABB-49BA-B61B-88BAF7992714}" srcOrd="1" destOrd="0" presId="urn:microsoft.com/office/officeart/2005/8/layout/list1"/>
    <dgm:cxn modelId="{0935824D-1255-4850-BBD4-DD04496C87AB}" type="presParOf" srcId="{DC5EA88E-D42B-49EA-A761-28A280078A29}" destId="{C0EB3DE7-AF8D-472A-BC89-52CD68321AB9}" srcOrd="5" destOrd="0" presId="urn:microsoft.com/office/officeart/2005/8/layout/list1"/>
    <dgm:cxn modelId="{89FA7900-6EB7-45D7-ABCD-CF132F3F5120}" type="presParOf" srcId="{DC5EA88E-D42B-49EA-A761-28A280078A29}" destId="{EAE3842C-3540-4D83-8028-50F9C6E53870}" srcOrd="6" destOrd="0" presId="urn:microsoft.com/office/officeart/2005/8/layout/list1"/>
    <dgm:cxn modelId="{8C90C1C5-0979-4E63-9B2A-0526B8FA1F78}" type="presParOf" srcId="{DC5EA88E-D42B-49EA-A761-28A280078A29}" destId="{511EA0B6-0F29-407C-8C38-1E8CFAF721E9}" srcOrd="7" destOrd="0" presId="urn:microsoft.com/office/officeart/2005/8/layout/list1"/>
    <dgm:cxn modelId="{2415D58F-94B8-44F7-8AAB-5956A665E9AF}" type="presParOf" srcId="{DC5EA88E-D42B-49EA-A761-28A280078A29}" destId="{3D6DA4AE-767C-4D0D-BFE8-5504DCD568A5}" srcOrd="8" destOrd="0" presId="urn:microsoft.com/office/officeart/2005/8/layout/list1"/>
    <dgm:cxn modelId="{D6741B12-F2DA-4C53-BB66-7BE99924EEFA}" type="presParOf" srcId="{3D6DA4AE-767C-4D0D-BFE8-5504DCD568A5}" destId="{B50CF50F-F7C1-490A-8847-0F6F4241F970}" srcOrd="0" destOrd="0" presId="urn:microsoft.com/office/officeart/2005/8/layout/list1"/>
    <dgm:cxn modelId="{FEADBAD0-390E-4A82-9C05-29F4A330DC57}" type="presParOf" srcId="{3D6DA4AE-767C-4D0D-BFE8-5504DCD568A5}" destId="{49FD6295-2657-4DF2-8B9E-41D641A16CB9}" srcOrd="1" destOrd="0" presId="urn:microsoft.com/office/officeart/2005/8/layout/list1"/>
    <dgm:cxn modelId="{18B4D8AB-0C7A-415A-BEA3-1442168420AB}" type="presParOf" srcId="{DC5EA88E-D42B-49EA-A761-28A280078A29}" destId="{0F80B597-D0F0-4226-B444-B53177293C1D}" srcOrd="9" destOrd="0" presId="urn:microsoft.com/office/officeart/2005/8/layout/list1"/>
    <dgm:cxn modelId="{EA1B88EA-2E35-4298-B161-A7363A19C1D1}" type="presParOf" srcId="{DC5EA88E-D42B-49EA-A761-28A280078A29}" destId="{3964CFED-AE7A-4B8B-B4E2-3554C29B9E89}" srcOrd="10" destOrd="0" presId="urn:microsoft.com/office/officeart/2005/8/layout/list1"/>
    <dgm:cxn modelId="{C6FAACA1-5B34-4498-BA2E-2DE3C87F468B}" type="presParOf" srcId="{DC5EA88E-D42B-49EA-A761-28A280078A29}" destId="{52CEA684-8DB8-4CE9-9E96-E7ECC35D51EF}" srcOrd="11" destOrd="0" presId="urn:microsoft.com/office/officeart/2005/8/layout/list1"/>
    <dgm:cxn modelId="{CEFC5567-8C03-4EC3-83AD-C97E1EAD28F4}" type="presParOf" srcId="{DC5EA88E-D42B-49EA-A761-28A280078A29}" destId="{807E8010-5688-4A08-B509-9EFA47E52015}" srcOrd="12" destOrd="0" presId="urn:microsoft.com/office/officeart/2005/8/layout/list1"/>
    <dgm:cxn modelId="{8E685274-A4CE-4312-B6C3-7FDBE274E44C}" type="presParOf" srcId="{807E8010-5688-4A08-B509-9EFA47E52015}" destId="{2D2B4281-0EFC-4472-A7AC-7DDC5E312F0C}" srcOrd="0" destOrd="0" presId="urn:microsoft.com/office/officeart/2005/8/layout/list1"/>
    <dgm:cxn modelId="{F83290FA-A535-4ECA-91F7-B52C2D81414B}" type="presParOf" srcId="{807E8010-5688-4A08-B509-9EFA47E52015}" destId="{384DAF53-90FC-4FB7-A735-B5F05D267C51}" srcOrd="1" destOrd="0" presId="urn:microsoft.com/office/officeart/2005/8/layout/list1"/>
    <dgm:cxn modelId="{C736944A-0149-49E6-9D90-DA79F8D82AD9}" type="presParOf" srcId="{DC5EA88E-D42B-49EA-A761-28A280078A29}" destId="{0DC93ABF-4A24-4499-AF8F-3ABF9037E875}" srcOrd="13" destOrd="0" presId="urn:microsoft.com/office/officeart/2005/8/layout/list1"/>
    <dgm:cxn modelId="{4E68232C-2767-4BD9-AEB4-9FD44F085DC4}" type="presParOf" srcId="{DC5EA88E-D42B-49EA-A761-28A280078A29}" destId="{0F137CF0-D384-446F-9B13-1FC2D2A19919}" srcOrd="14" destOrd="0" presId="urn:microsoft.com/office/officeart/2005/8/layout/list1"/>
    <dgm:cxn modelId="{F55B2335-1247-4AA0-82AE-BB02838AFF8A}" type="presParOf" srcId="{DC5EA88E-D42B-49EA-A761-28A280078A29}" destId="{6F003DE5-BB04-43CC-BEB7-EDF757815FFE}" srcOrd="15" destOrd="0" presId="urn:microsoft.com/office/officeart/2005/8/layout/list1"/>
    <dgm:cxn modelId="{017FB077-416C-4B49-BE33-E1B81650E37F}" type="presParOf" srcId="{DC5EA88E-D42B-49EA-A761-28A280078A29}" destId="{6FCAEED4-DFEB-401C-A565-922E90263952}" srcOrd="16" destOrd="0" presId="urn:microsoft.com/office/officeart/2005/8/layout/list1"/>
    <dgm:cxn modelId="{DF2D28A6-3D8B-442F-A6DD-B380FA342058}" type="presParOf" srcId="{6FCAEED4-DFEB-401C-A565-922E90263952}" destId="{E741CD22-9CC7-4D80-BE73-2243C7B735F3}" srcOrd="0" destOrd="0" presId="urn:microsoft.com/office/officeart/2005/8/layout/list1"/>
    <dgm:cxn modelId="{9A38F3CD-40AA-46E1-9DCF-1421639BDCE3}" type="presParOf" srcId="{6FCAEED4-DFEB-401C-A565-922E90263952}" destId="{5CC04F12-1709-4AFA-9CA0-7DCFF26873B4}" srcOrd="1" destOrd="0" presId="urn:microsoft.com/office/officeart/2005/8/layout/list1"/>
    <dgm:cxn modelId="{2663783A-E91A-41B7-B4DD-7691D768DD71}" type="presParOf" srcId="{DC5EA88E-D42B-49EA-A761-28A280078A29}" destId="{5BE83C86-9D43-44CF-A8AE-B00048485F38}" srcOrd="17" destOrd="0" presId="urn:microsoft.com/office/officeart/2005/8/layout/list1"/>
    <dgm:cxn modelId="{08A68D41-7EDA-4B0B-92B2-8DD7A38A3080}" type="presParOf" srcId="{DC5EA88E-D42B-49EA-A761-28A280078A29}" destId="{510D4FEF-3611-4847-B9BB-33F41D363CAF}" srcOrd="18" destOrd="0" presId="urn:microsoft.com/office/officeart/2005/8/layout/list1"/>
    <dgm:cxn modelId="{DACD9D3D-C30F-49FF-AA8B-F8F0D2577D51}" type="presParOf" srcId="{DC5EA88E-D42B-49EA-A761-28A280078A29}" destId="{23E61B87-9A53-46FC-811F-11FC5F24E179}" srcOrd="19" destOrd="0" presId="urn:microsoft.com/office/officeart/2005/8/layout/list1"/>
    <dgm:cxn modelId="{B7DC90E4-39E4-4ED5-9103-1C0C4BCBBC53}" type="presParOf" srcId="{DC5EA88E-D42B-49EA-A761-28A280078A29}" destId="{3420ED29-0EAA-4B2D-81AE-AFE5B6D89D1A}" srcOrd="20" destOrd="0" presId="urn:microsoft.com/office/officeart/2005/8/layout/list1"/>
    <dgm:cxn modelId="{E3553583-98A6-4CBA-A3A7-80D6472C7F59}" type="presParOf" srcId="{3420ED29-0EAA-4B2D-81AE-AFE5B6D89D1A}" destId="{D4200530-A4B7-4230-8E61-75EEB76E32D2}" srcOrd="0" destOrd="0" presId="urn:microsoft.com/office/officeart/2005/8/layout/list1"/>
    <dgm:cxn modelId="{FE664B1C-AE89-4576-ABA3-015D08CB5F0F}" type="presParOf" srcId="{3420ED29-0EAA-4B2D-81AE-AFE5B6D89D1A}" destId="{E73A81DC-09A0-4117-A8A7-96F547EDAB94}" srcOrd="1" destOrd="0" presId="urn:microsoft.com/office/officeart/2005/8/layout/list1"/>
    <dgm:cxn modelId="{8C966A61-83A5-48F8-A324-94E4FD17B235}" type="presParOf" srcId="{DC5EA88E-D42B-49EA-A761-28A280078A29}" destId="{DECB4983-E07D-473D-B668-F2EBAB65C4D0}" srcOrd="21" destOrd="0" presId="urn:microsoft.com/office/officeart/2005/8/layout/list1"/>
    <dgm:cxn modelId="{6C683058-500A-4B0A-BDF2-F35DCA8987CB}" type="presParOf" srcId="{DC5EA88E-D42B-49EA-A761-28A280078A29}" destId="{7B776C76-6D9B-48A9-BC12-597E00067F3D}" srcOrd="22"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A775D051-0353-4AE0-8977-9DF669801607}" type="doc">
      <dgm:prSet loTypeId="urn:microsoft.com/office/officeart/2005/8/layout/vList2" loCatId="list" qsTypeId="urn:microsoft.com/office/officeart/2005/8/quickstyle/simple1" qsCatId="simple" csTypeId="urn:microsoft.com/office/officeart/2005/8/colors/colorful2" csCatId="colorful"/>
      <dgm:spPr/>
      <dgm:t>
        <a:bodyPr/>
        <a:lstStyle/>
        <a:p>
          <a:endParaRPr lang="en-US"/>
        </a:p>
      </dgm:t>
    </dgm:pt>
    <dgm:pt modelId="{304D2954-8A52-4E31-BF75-65023C3FDAE5}">
      <dgm:prSet/>
      <dgm:spPr/>
      <dgm:t>
        <a:bodyPr/>
        <a:lstStyle/>
        <a:p>
          <a:r>
            <a:rPr lang="en-US"/>
            <a:t>Gender:</a:t>
          </a:r>
        </a:p>
      </dgm:t>
    </dgm:pt>
    <dgm:pt modelId="{77F7802F-F2F4-428A-9063-7162543EA95F}" type="parTrans" cxnId="{EE0F57A0-014E-4FCD-B7D4-6B6A560EF880}">
      <dgm:prSet/>
      <dgm:spPr/>
      <dgm:t>
        <a:bodyPr/>
        <a:lstStyle/>
        <a:p>
          <a:endParaRPr lang="en-US"/>
        </a:p>
      </dgm:t>
    </dgm:pt>
    <dgm:pt modelId="{D89DA043-E811-45B5-B5E2-26CEE30AEE81}" type="sibTrans" cxnId="{EE0F57A0-014E-4FCD-B7D4-6B6A560EF880}">
      <dgm:prSet/>
      <dgm:spPr/>
      <dgm:t>
        <a:bodyPr/>
        <a:lstStyle/>
        <a:p>
          <a:endParaRPr lang="en-US"/>
        </a:p>
      </dgm:t>
    </dgm:pt>
    <dgm:pt modelId="{82B9D6C2-19A2-46E6-8E58-99A51DA8C4A2}">
      <dgm:prSet/>
      <dgm:spPr/>
      <dgm:t>
        <a:bodyPr/>
        <a:lstStyle/>
        <a:p>
          <a:r>
            <a:rPr lang="en-US"/>
            <a:t>58% Female</a:t>
          </a:r>
        </a:p>
      </dgm:t>
    </dgm:pt>
    <dgm:pt modelId="{3BEA3AB4-B0E6-441A-A46E-499E5E764E01}" type="parTrans" cxnId="{66404791-3F52-4A45-ABCB-4363EFCF00CA}">
      <dgm:prSet/>
      <dgm:spPr/>
      <dgm:t>
        <a:bodyPr/>
        <a:lstStyle/>
        <a:p>
          <a:endParaRPr lang="en-US"/>
        </a:p>
      </dgm:t>
    </dgm:pt>
    <dgm:pt modelId="{1BB4D718-BA4D-439B-9C3D-15DA1EDE123C}" type="sibTrans" cxnId="{66404791-3F52-4A45-ABCB-4363EFCF00CA}">
      <dgm:prSet/>
      <dgm:spPr/>
      <dgm:t>
        <a:bodyPr/>
        <a:lstStyle/>
        <a:p>
          <a:endParaRPr lang="en-US"/>
        </a:p>
      </dgm:t>
    </dgm:pt>
    <dgm:pt modelId="{7407C3ED-53E5-4DCE-88EF-3F9B47A1C21C}">
      <dgm:prSet/>
      <dgm:spPr/>
      <dgm:t>
        <a:bodyPr/>
        <a:lstStyle/>
        <a:p>
          <a:r>
            <a:rPr lang="en-US"/>
            <a:t>41% Male</a:t>
          </a:r>
        </a:p>
      </dgm:t>
    </dgm:pt>
    <dgm:pt modelId="{BB65A149-35FD-4428-8319-56FEBF74ABBE}" type="parTrans" cxnId="{668BB635-3371-4E17-B166-5420F3059C26}">
      <dgm:prSet/>
      <dgm:spPr/>
      <dgm:t>
        <a:bodyPr/>
        <a:lstStyle/>
        <a:p>
          <a:endParaRPr lang="en-US"/>
        </a:p>
      </dgm:t>
    </dgm:pt>
    <dgm:pt modelId="{808DC33D-BBDF-44F6-951A-0223E54B2CBA}" type="sibTrans" cxnId="{668BB635-3371-4E17-B166-5420F3059C26}">
      <dgm:prSet/>
      <dgm:spPr/>
      <dgm:t>
        <a:bodyPr/>
        <a:lstStyle/>
        <a:p>
          <a:endParaRPr lang="en-US"/>
        </a:p>
      </dgm:t>
    </dgm:pt>
    <dgm:pt modelId="{E164396B-C8D2-4D2D-9244-8F23BABEBB2E}">
      <dgm:prSet/>
      <dgm:spPr/>
      <dgm:t>
        <a:bodyPr/>
        <a:lstStyle/>
        <a:p>
          <a:r>
            <a:rPr lang="en-US"/>
            <a:t>Race:</a:t>
          </a:r>
        </a:p>
      </dgm:t>
    </dgm:pt>
    <dgm:pt modelId="{384085A0-D7F3-434E-BC40-E7F7F85DF1BD}" type="parTrans" cxnId="{8F62DB89-F314-4DBA-BF7E-C4342191D9B4}">
      <dgm:prSet/>
      <dgm:spPr/>
      <dgm:t>
        <a:bodyPr/>
        <a:lstStyle/>
        <a:p>
          <a:endParaRPr lang="en-US"/>
        </a:p>
      </dgm:t>
    </dgm:pt>
    <dgm:pt modelId="{B1874BA7-30BA-486A-A08B-0B8B01CDF5EC}" type="sibTrans" cxnId="{8F62DB89-F314-4DBA-BF7E-C4342191D9B4}">
      <dgm:prSet/>
      <dgm:spPr/>
      <dgm:t>
        <a:bodyPr/>
        <a:lstStyle/>
        <a:p>
          <a:endParaRPr lang="en-US"/>
        </a:p>
      </dgm:t>
    </dgm:pt>
    <dgm:pt modelId="{EC9E5647-4A8F-4CB7-B837-8BD8A888E071}">
      <dgm:prSet/>
      <dgm:spPr/>
      <dgm:t>
        <a:bodyPr/>
        <a:lstStyle/>
        <a:p>
          <a:r>
            <a:rPr lang="en-US"/>
            <a:t>73% Caucasian</a:t>
          </a:r>
        </a:p>
      </dgm:t>
    </dgm:pt>
    <dgm:pt modelId="{EFBDCDE2-4D11-48A3-8B2E-FB6356461212}" type="parTrans" cxnId="{9444E92E-5578-4EB5-ADDF-4FA1E99928F5}">
      <dgm:prSet/>
      <dgm:spPr/>
      <dgm:t>
        <a:bodyPr/>
        <a:lstStyle/>
        <a:p>
          <a:endParaRPr lang="en-US"/>
        </a:p>
      </dgm:t>
    </dgm:pt>
    <dgm:pt modelId="{229D8B67-3699-4E3E-814D-8A3C9D102450}" type="sibTrans" cxnId="{9444E92E-5578-4EB5-ADDF-4FA1E99928F5}">
      <dgm:prSet/>
      <dgm:spPr/>
      <dgm:t>
        <a:bodyPr/>
        <a:lstStyle/>
        <a:p>
          <a:endParaRPr lang="en-US"/>
        </a:p>
      </dgm:t>
    </dgm:pt>
    <dgm:pt modelId="{EF2DD64B-CDD4-499A-8819-CAC39433DB70}">
      <dgm:prSet/>
      <dgm:spPr/>
      <dgm:t>
        <a:bodyPr/>
        <a:lstStyle/>
        <a:p>
          <a:r>
            <a:rPr lang="en-US"/>
            <a:t>20% African American</a:t>
          </a:r>
        </a:p>
      </dgm:t>
    </dgm:pt>
    <dgm:pt modelId="{A957CA07-3473-4770-96E2-2148753CC3A2}" type="parTrans" cxnId="{12E0F838-CB21-47E9-801B-2BCCE4DE9F03}">
      <dgm:prSet/>
      <dgm:spPr/>
      <dgm:t>
        <a:bodyPr/>
        <a:lstStyle/>
        <a:p>
          <a:endParaRPr lang="en-US"/>
        </a:p>
      </dgm:t>
    </dgm:pt>
    <dgm:pt modelId="{1BCCB05C-5811-48B7-932B-0BF5407D04F4}" type="sibTrans" cxnId="{12E0F838-CB21-47E9-801B-2BCCE4DE9F03}">
      <dgm:prSet/>
      <dgm:spPr/>
      <dgm:t>
        <a:bodyPr/>
        <a:lstStyle/>
        <a:p>
          <a:endParaRPr lang="en-US"/>
        </a:p>
      </dgm:t>
    </dgm:pt>
    <dgm:pt modelId="{6C4F7E1A-109D-4F61-8195-61F544CB4D96}">
      <dgm:prSet/>
      <dgm:spPr/>
      <dgm:t>
        <a:bodyPr/>
        <a:lstStyle/>
        <a:p>
          <a:r>
            <a:rPr lang="en-US"/>
            <a:t>Education:</a:t>
          </a:r>
        </a:p>
      </dgm:t>
    </dgm:pt>
    <dgm:pt modelId="{677C5C49-D13B-4066-8819-B91E12F6AD74}" type="parTrans" cxnId="{8E8397F7-07D5-4AD1-8A42-87B9E3A9B8EF}">
      <dgm:prSet/>
      <dgm:spPr/>
      <dgm:t>
        <a:bodyPr/>
        <a:lstStyle/>
        <a:p>
          <a:endParaRPr lang="en-US"/>
        </a:p>
      </dgm:t>
    </dgm:pt>
    <dgm:pt modelId="{8A41157D-9CFA-4B7D-983B-2363D4FF898E}" type="sibTrans" cxnId="{8E8397F7-07D5-4AD1-8A42-87B9E3A9B8EF}">
      <dgm:prSet/>
      <dgm:spPr/>
      <dgm:t>
        <a:bodyPr/>
        <a:lstStyle/>
        <a:p>
          <a:endParaRPr lang="en-US"/>
        </a:p>
      </dgm:t>
    </dgm:pt>
    <dgm:pt modelId="{AFEA2D38-54EA-44BD-92AA-BC9D88A0242E}">
      <dgm:prSet/>
      <dgm:spPr/>
      <dgm:t>
        <a:bodyPr/>
        <a:lstStyle/>
        <a:p>
          <a:r>
            <a:rPr lang="en-US"/>
            <a:t>45% Master’s degree</a:t>
          </a:r>
        </a:p>
      </dgm:t>
    </dgm:pt>
    <dgm:pt modelId="{51A77295-765E-43B0-8F7D-DF85F39CD5E3}" type="parTrans" cxnId="{B01D38EA-FA50-4FF6-A300-81F7E5C3CB75}">
      <dgm:prSet/>
      <dgm:spPr/>
      <dgm:t>
        <a:bodyPr/>
        <a:lstStyle/>
        <a:p>
          <a:endParaRPr lang="en-US"/>
        </a:p>
      </dgm:t>
    </dgm:pt>
    <dgm:pt modelId="{075D2245-E1E2-4496-842E-3A5FF3D631BD}" type="sibTrans" cxnId="{B01D38EA-FA50-4FF6-A300-81F7E5C3CB75}">
      <dgm:prSet/>
      <dgm:spPr/>
      <dgm:t>
        <a:bodyPr/>
        <a:lstStyle/>
        <a:p>
          <a:endParaRPr lang="en-US"/>
        </a:p>
      </dgm:t>
    </dgm:pt>
    <dgm:pt modelId="{D7869F58-1F29-4D53-A014-DA83EB66372D}">
      <dgm:prSet/>
      <dgm:spPr/>
      <dgm:t>
        <a:bodyPr/>
        <a:lstStyle/>
        <a:p>
          <a:r>
            <a:rPr lang="en-US"/>
            <a:t>29% Bachelor’s degree</a:t>
          </a:r>
        </a:p>
      </dgm:t>
    </dgm:pt>
    <dgm:pt modelId="{8128E512-8A59-41BE-971D-63F2A848ABF3}" type="parTrans" cxnId="{9341AE00-EC00-46B7-A437-EA85E01A9815}">
      <dgm:prSet/>
      <dgm:spPr/>
      <dgm:t>
        <a:bodyPr/>
        <a:lstStyle/>
        <a:p>
          <a:endParaRPr lang="en-US"/>
        </a:p>
      </dgm:t>
    </dgm:pt>
    <dgm:pt modelId="{282BD02C-6FE5-44FC-AA1D-80A6AE11F87C}" type="sibTrans" cxnId="{9341AE00-EC00-46B7-A437-EA85E01A9815}">
      <dgm:prSet/>
      <dgm:spPr/>
      <dgm:t>
        <a:bodyPr/>
        <a:lstStyle/>
        <a:p>
          <a:endParaRPr lang="en-US"/>
        </a:p>
      </dgm:t>
    </dgm:pt>
    <dgm:pt modelId="{FF182405-D0E9-4E97-936D-A196E5F9EFB2}">
      <dgm:prSet/>
      <dgm:spPr/>
      <dgm:t>
        <a:bodyPr/>
        <a:lstStyle/>
        <a:p>
          <a:r>
            <a:rPr lang="en-US"/>
            <a:t>Age:</a:t>
          </a:r>
        </a:p>
      </dgm:t>
    </dgm:pt>
    <dgm:pt modelId="{030B7FE4-54A2-46E7-B158-0D6355503027}" type="parTrans" cxnId="{2318BA2E-CD23-4C8A-B8CC-27A646903B39}">
      <dgm:prSet/>
      <dgm:spPr/>
      <dgm:t>
        <a:bodyPr/>
        <a:lstStyle/>
        <a:p>
          <a:endParaRPr lang="en-US"/>
        </a:p>
      </dgm:t>
    </dgm:pt>
    <dgm:pt modelId="{A04981A9-3152-412F-A846-82F5E6A03A89}" type="sibTrans" cxnId="{2318BA2E-CD23-4C8A-B8CC-27A646903B39}">
      <dgm:prSet/>
      <dgm:spPr/>
      <dgm:t>
        <a:bodyPr/>
        <a:lstStyle/>
        <a:p>
          <a:endParaRPr lang="en-US"/>
        </a:p>
      </dgm:t>
    </dgm:pt>
    <dgm:pt modelId="{252A2840-3D6A-428F-9CD6-B69F8950B91A}">
      <dgm:prSet/>
      <dgm:spPr/>
      <dgm:t>
        <a:bodyPr/>
        <a:lstStyle/>
        <a:p>
          <a:r>
            <a:rPr lang="en-US"/>
            <a:t>18% 35 or younger</a:t>
          </a:r>
        </a:p>
      </dgm:t>
    </dgm:pt>
    <dgm:pt modelId="{55A03986-BFE3-40FC-839D-F33BBF0DB5B7}" type="parTrans" cxnId="{20BEDCE9-B4DE-4B07-9C82-C57281D20B9C}">
      <dgm:prSet/>
      <dgm:spPr/>
      <dgm:t>
        <a:bodyPr/>
        <a:lstStyle/>
        <a:p>
          <a:endParaRPr lang="en-US"/>
        </a:p>
      </dgm:t>
    </dgm:pt>
    <dgm:pt modelId="{636702F8-8E8E-4736-A731-4496D9CAB4F2}" type="sibTrans" cxnId="{20BEDCE9-B4DE-4B07-9C82-C57281D20B9C}">
      <dgm:prSet/>
      <dgm:spPr/>
      <dgm:t>
        <a:bodyPr/>
        <a:lstStyle/>
        <a:p>
          <a:endParaRPr lang="en-US"/>
        </a:p>
      </dgm:t>
    </dgm:pt>
    <dgm:pt modelId="{B642F941-0D54-489D-B19B-13919FB54A85}">
      <dgm:prSet/>
      <dgm:spPr/>
      <dgm:t>
        <a:bodyPr/>
        <a:lstStyle/>
        <a:p>
          <a:r>
            <a:rPr lang="en-US"/>
            <a:t>45% 36-54</a:t>
          </a:r>
        </a:p>
      </dgm:t>
    </dgm:pt>
    <dgm:pt modelId="{CBCA029C-72C5-4BB9-A5A3-EDCE8E23AC44}" type="parTrans" cxnId="{2E207E53-F771-4753-A14F-CB38AEB65902}">
      <dgm:prSet/>
      <dgm:spPr/>
      <dgm:t>
        <a:bodyPr/>
        <a:lstStyle/>
        <a:p>
          <a:endParaRPr lang="en-US"/>
        </a:p>
      </dgm:t>
    </dgm:pt>
    <dgm:pt modelId="{650BCC4D-57F4-4459-8F54-F54D25685C78}" type="sibTrans" cxnId="{2E207E53-F771-4753-A14F-CB38AEB65902}">
      <dgm:prSet/>
      <dgm:spPr/>
      <dgm:t>
        <a:bodyPr/>
        <a:lstStyle/>
        <a:p>
          <a:endParaRPr lang="en-US"/>
        </a:p>
      </dgm:t>
    </dgm:pt>
    <dgm:pt modelId="{0C2BAF69-0F23-4D6B-A12F-BC21886626E6}">
      <dgm:prSet/>
      <dgm:spPr/>
      <dgm:t>
        <a:bodyPr/>
        <a:lstStyle/>
        <a:p>
          <a:r>
            <a:rPr lang="en-US"/>
            <a:t>36% 55 or older</a:t>
          </a:r>
        </a:p>
      </dgm:t>
    </dgm:pt>
    <dgm:pt modelId="{C7B2076F-BB31-4C77-9A43-355944305544}" type="parTrans" cxnId="{2660A6EA-077F-4165-B218-5E3B649739B8}">
      <dgm:prSet/>
      <dgm:spPr/>
      <dgm:t>
        <a:bodyPr/>
        <a:lstStyle/>
        <a:p>
          <a:endParaRPr lang="en-US"/>
        </a:p>
      </dgm:t>
    </dgm:pt>
    <dgm:pt modelId="{0D6B391C-D4B2-4F86-9AFF-940BDDCF8188}" type="sibTrans" cxnId="{2660A6EA-077F-4165-B218-5E3B649739B8}">
      <dgm:prSet/>
      <dgm:spPr/>
      <dgm:t>
        <a:bodyPr/>
        <a:lstStyle/>
        <a:p>
          <a:endParaRPr lang="en-US"/>
        </a:p>
      </dgm:t>
    </dgm:pt>
    <dgm:pt modelId="{A5E9653C-39F2-423D-B55B-2D16B04DEE2F}" type="pres">
      <dgm:prSet presAssocID="{A775D051-0353-4AE0-8977-9DF669801607}" presName="linear" presStyleCnt="0">
        <dgm:presLayoutVars>
          <dgm:animLvl val="lvl"/>
          <dgm:resizeHandles val="exact"/>
        </dgm:presLayoutVars>
      </dgm:prSet>
      <dgm:spPr/>
    </dgm:pt>
    <dgm:pt modelId="{BDB93ED1-FC88-4A10-86AF-448966FB5CC4}" type="pres">
      <dgm:prSet presAssocID="{304D2954-8A52-4E31-BF75-65023C3FDAE5}" presName="parentText" presStyleLbl="node1" presStyleIdx="0" presStyleCnt="4">
        <dgm:presLayoutVars>
          <dgm:chMax val="0"/>
          <dgm:bulletEnabled val="1"/>
        </dgm:presLayoutVars>
      </dgm:prSet>
      <dgm:spPr/>
    </dgm:pt>
    <dgm:pt modelId="{DC52CC13-9BD0-41AD-99BF-6F052C6C65DE}" type="pres">
      <dgm:prSet presAssocID="{304D2954-8A52-4E31-BF75-65023C3FDAE5}" presName="childText" presStyleLbl="revTx" presStyleIdx="0" presStyleCnt="4">
        <dgm:presLayoutVars>
          <dgm:bulletEnabled val="1"/>
        </dgm:presLayoutVars>
      </dgm:prSet>
      <dgm:spPr/>
    </dgm:pt>
    <dgm:pt modelId="{DE9AD94F-D5E3-4414-978F-DFCFC1E5F55A}" type="pres">
      <dgm:prSet presAssocID="{E164396B-C8D2-4D2D-9244-8F23BABEBB2E}" presName="parentText" presStyleLbl="node1" presStyleIdx="1" presStyleCnt="4">
        <dgm:presLayoutVars>
          <dgm:chMax val="0"/>
          <dgm:bulletEnabled val="1"/>
        </dgm:presLayoutVars>
      </dgm:prSet>
      <dgm:spPr/>
    </dgm:pt>
    <dgm:pt modelId="{F00AC02B-9818-4606-915B-195DB9D34684}" type="pres">
      <dgm:prSet presAssocID="{E164396B-C8D2-4D2D-9244-8F23BABEBB2E}" presName="childText" presStyleLbl="revTx" presStyleIdx="1" presStyleCnt="4">
        <dgm:presLayoutVars>
          <dgm:bulletEnabled val="1"/>
        </dgm:presLayoutVars>
      </dgm:prSet>
      <dgm:spPr/>
    </dgm:pt>
    <dgm:pt modelId="{4C037EF6-D063-400C-9F7E-DD2E2443BF73}" type="pres">
      <dgm:prSet presAssocID="{6C4F7E1A-109D-4F61-8195-61F544CB4D96}" presName="parentText" presStyleLbl="node1" presStyleIdx="2" presStyleCnt="4">
        <dgm:presLayoutVars>
          <dgm:chMax val="0"/>
          <dgm:bulletEnabled val="1"/>
        </dgm:presLayoutVars>
      </dgm:prSet>
      <dgm:spPr/>
    </dgm:pt>
    <dgm:pt modelId="{90DDDE37-A67E-490A-9DA6-88CDC72BEEA2}" type="pres">
      <dgm:prSet presAssocID="{6C4F7E1A-109D-4F61-8195-61F544CB4D96}" presName="childText" presStyleLbl="revTx" presStyleIdx="2" presStyleCnt="4">
        <dgm:presLayoutVars>
          <dgm:bulletEnabled val="1"/>
        </dgm:presLayoutVars>
      </dgm:prSet>
      <dgm:spPr/>
    </dgm:pt>
    <dgm:pt modelId="{80B48415-3221-4F26-A6E3-A87CB4B0E27E}" type="pres">
      <dgm:prSet presAssocID="{FF182405-D0E9-4E97-936D-A196E5F9EFB2}" presName="parentText" presStyleLbl="node1" presStyleIdx="3" presStyleCnt="4">
        <dgm:presLayoutVars>
          <dgm:chMax val="0"/>
          <dgm:bulletEnabled val="1"/>
        </dgm:presLayoutVars>
      </dgm:prSet>
      <dgm:spPr/>
    </dgm:pt>
    <dgm:pt modelId="{640353BA-0C9A-4795-BADB-EE5791C85B24}" type="pres">
      <dgm:prSet presAssocID="{FF182405-D0E9-4E97-936D-A196E5F9EFB2}" presName="childText" presStyleLbl="revTx" presStyleIdx="3" presStyleCnt="4">
        <dgm:presLayoutVars>
          <dgm:bulletEnabled val="1"/>
        </dgm:presLayoutVars>
      </dgm:prSet>
      <dgm:spPr/>
    </dgm:pt>
  </dgm:ptLst>
  <dgm:cxnLst>
    <dgm:cxn modelId="{9341AE00-EC00-46B7-A437-EA85E01A9815}" srcId="{6C4F7E1A-109D-4F61-8195-61F544CB4D96}" destId="{D7869F58-1F29-4D53-A014-DA83EB66372D}" srcOrd="1" destOrd="0" parTransId="{8128E512-8A59-41BE-971D-63F2A848ABF3}" sibTransId="{282BD02C-6FE5-44FC-AA1D-80A6AE11F87C}"/>
    <dgm:cxn modelId="{8BFD2C0D-FD05-4EB8-A06A-0B0357C68A62}" type="presOf" srcId="{82B9D6C2-19A2-46E6-8E58-99A51DA8C4A2}" destId="{DC52CC13-9BD0-41AD-99BF-6F052C6C65DE}" srcOrd="0" destOrd="0" presId="urn:microsoft.com/office/officeart/2005/8/layout/vList2"/>
    <dgm:cxn modelId="{2318BA2E-CD23-4C8A-B8CC-27A646903B39}" srcId="{A775D051-0353-4AE0-8977-9DF669801607}" destId="{FF182405-D0E9-4E97-936D-A196E5F9EFB2}" srcOrd="3" destOrd="0" parTransId="{030B7FE4-54A2-46E7-B158-0D6355503027}" sibTransId="{A04981A9-3152-412F-A846-82F5E6A03A89}"/>
    <dgm:cxn modelId="{9444E92E-5578-4EB5-ADDF-4FA1E99928F5}" srcId="{E164396B-C8D2-4D2D-9244-8F23BABEBB2E}" destId="{EC9E5647-4A8F-4CB7-B837-8BD8A888E071}" srcOrd="0" destOrd="0" parTransId="{EFBDCDE2-4D11-48A3-8B2E-FB6356461212}" sibTransId="{229D8B67-3699-4E3E-814D-8A3C9D102450}"/>
    <dgm:cxn modelId="{9DA0792F-9C4E-4821-B389-24A804D56149}" type="presOf" srcId="{304D2954-8A52-4E31-BF75-65023C3FDAE5}" destId="{BDB93ED1-FC88-4A10-86AF-448966FB5CC4}" srcOrd="0" destOrd="0" presId="urn:microsoft.com/office/officeart/2005/8/layout/vList2"/>
    <dgm:cxn modelId="{7C910733-E471-43A9-8120-20D45D892270}" type="presOf" srcId="{A775D051-0353-4AE0-8977-9DF669801607}" destId="{A5E9653C-39F2-423D-B55B-2D16B04DEE2F}" srcOrd="0" destOrd="0" presId="urn:microsoft.com/office/officeart/2005/8/layout/vList2"/>
    <dgm:cxn modelId="{668BB635-3371-4E17-B166-5420F3059C26}" srcId="{304D2954-8A52-4E31-BF75-65023C3FDAE5}" destId="{7407C3ED-53E5-4DCE-88EF-3F9B47A1C21C}" srcOrd="1" destOrd="0" parTransId="{BB65A149-35FD-4428-8319-56FEBF74ABBE}" sibTransId="{808DC33D-BBDF-44F6-951A-0223E54B2CBA}"/>
    <dgm:cxn modelId="{12E0F838-CB21-47E9-801B-2BCCE4DE9F03}" srcId="{E164396B-C8D2-4D2D-9244-8F23BABEBB2E}" destId="{EF2DD64B-CDD4-499A-8819-CAC39433DB70}" srcOrd="1" destOrd="0" parTransId="{A957CA07-3473-4770-96E2-2148753CC3A2}" sibTransId="{1BCCB05C-5811-48B7-932B-0BF5407D04F4}"/>
    <dgm:cxn modelId="{B4ED1745-6E4F-49D0-9CDA-3AB880A9632B}" type="presOf" srcId="{7407C3ED-53E5-4DCE-88EF-3F9B47A1C21C}" destId="{DC52CC13-9BD0-41AD-99BF-6F052C6C65DE}" srcOrd="0" destOrd="1" presId="urn:microsoft.com/office/officeart/2005/8/layout/vList2"/>
    <dgm:cxn modelId="{50A8A346-2027-457F-B4E5-BCEB622AD2CA}" type="presOf" srcId="{252A2840-3D6A-428F-9CD6-B69F8950B91A}" destId="{640353BA-0C9A-4795-BADB-EE5791C85B24}" srcOrd="0" destOrd="0" presId="urn:microsoft.com/office/officeart/2005/8/layout/vList2"/>
    <dgm:cxn modelId="{5CD62848-D989-4307-AB70-D9D458AF4B99}" type="presOf" srcId="{EF2DD64B-CDD4-499A-8819-CAC39433DB70}" destId="{F00AC02B-9818-4606-915B-195DB9D34684}" srcOrd="0" destOrd="1" presId="urn:microsoft.com/office/officeart/2005/8/layout/vList2"/>
    <dgm:cxn modelId="{BE1C596E-AF57-4AD1-A29B-3756BD86A033}" type="presOf" srcId="{AFEA2D38-54EA-44BD-92AA-BC9D88A0242E}" destId="{90DDDE37-A67E-490A-9DA6-88CDC72BEEA2}" srcOrd="0" destOrd="0" presId="urn:microsoft.com/office/officeart/2005/8/layout/vList2"/>
    <dgm:cxn modelId="{D0E24351-C2E5-4A2E-9D47-851F3D34859F}" type="presOf" srcId="{FF182405-D0E9-4E97-936D-A196E5F9EFB2}" destId="{80B48415-3221-4F26-A6E3-A87CB4B0E27E}" srcOrd="0" destOrd="0" presId="urn:microsoft.com/office/officeart/2005/8/layout/vList2"/>
    <dgm:cxn modelId="{2E207E53-F771-4753-A14F-CB38AEB65902}" srcId="{FF182405-D0E9-4E97-936D-A196E5F9EFB2}" destId="{B642F941-0D54-489D-B19B-13919FB54A85}" srcOrd="1" destOrd="0" parTransId="{CBCA029C-72C5-4BB9-A5A3-EDCE8E23AC44}" sibTransId="{650BCC4D-57F4-4459-8F54-F54D25685C78}"/>
    <dgm:cxn modelId="{FB3FA356-6141-48BF-97CF-62AAC5618D12}" type="presOf" srcId="{EC9E5647-4A8F-4CB7-B837-8BD8A888E071}" destId="{F00AC02B-9818-4606-915B-195DB9D34684}" srcOrd="0" destOrd="0" presId="urn:microsoft.com/office/officeart/2005/8/layout/vList2"/>
    <dgm:cxn modelId="{48FB6878-AC1A-40E3-82A6-CC49DF531DD9}" type="presOf" srcId="{0C2BAF69-0F23-4D6B-A12F-BC21886626E6}" destId="{640353BA-0C9A-4795-BADB-EE5791C85B24}" srcOrd="0" destOrd="2" presId="urn:microsoft.com/office/officeart/2005/8/layout/vList2"/>
    <dgm:cxn modelId="{DD15527A-D5BD-4753-A0D4-17248AA30953}" type="presOf" srcId="{D7869F58-1F29-4D53-A014-DA83EB66372D}" destId="{90DDDE37-A67E-490A-9DA6-88CDC72BEEA2}" srcOrd="0" destOrd="1" presId="urn:microsoft.com/office/officeart/2005/8/layout/vList2"/>
    <dgm:cxn modelId="{36A32081-9F0C-42EC-8322-149C8F115E3D}" type="presOf" srcId="{6C4F7E1A-109D-4F61-8195-61F544CB4D96}" destId="{4C037EF6-D063-400C-9F7E-DD2E2443BF73}" srcOrd="0" destOrd="0" presId="urn:microsoft.com/office/officeart/2005/8/layout/vList2"/>
    <dgm:cxn modelId="{8F62DB89-F314-4DBA-BF7E-C4342191D9B4}" srcId="{A775D051-0353-4AE0-8977-9DF669801607}" destId="{E164396B-C8D2-4D2D-9244-8F23BABEBB2E}" srcOrd="1" destOrd="0" parTransId="{384085A0-D7F3-434E-BC40-E7F7F85DF1BD}" sibTransId="{B1874BA7-30BA-486A-A08B-0B8B01CDF5EC}"/>
    <dgm:cxn modelId="{66404791-3F52-4A45-ABCB-4363EFCF00CA}" srcId="{304D2954-8A52-4E31-BF75-65023C3FDAE5}" destId="{82B9D6C2-19A2-46E6-8E58-99A51DA8C4A2}" srcOrd="0" destOrd="0" parTransId="{3BEA3AB4-B0E6-441A-A46E-499E5E764E01}" sibTransId="{1BB4D718-BA4D-439B-9C3D-15DA1EDE123C}"/>
    <dgm:cxn modelId="{EE0F57A0-014E-4FCD-B7D4-6B6A560EF880}" srcId="{A775D051-0353-4AE0-8977-9DF669801607}" destId="{304D2954-8A52-4E31-BF75-65023C3FDAE5}" srcOrd="0" destOrd="0" parTransId="{77F7802F-F2F4-428A-9063-7162543EA95F}" sibTransId="{D89DA043-E811-45B5-B5E2-26CEE30AEE81}"/>
    <dgm:cxn modelId="{1A6660B1-84AC-45FF-92AA-54679C2B3E7A}" type="presOf" srcId="{E164396B-C8D2-4D2D-9244-8F23BABEBB2E}" destId="{DE9AD94F-D5E3-4414-978F-DFCFC1E5F55A}" srcOrd="0" destOrd="0" presId="urn:microsoft.com/office/officeart/2005/8/layout/vList2"/>
    <dgm:cxn modelId="{CCCFE7E8-E12C-436F-B3B3-90F8194B3435}" type="presOf" srcId="{B642F941-0D54-489D-B19B-13919FB54A85}" destId="{640353BA-0C9A-4795-BADB-EE5791C85B24}" srcOrd="0" destOrd="1" presId="urn:microsoft.com/office/officeart/2005/8/layout/vList2"/>
    <dgm:cxn modelId="{20BEDCE9-B4DE-4B07-9C82-C57281D20B9C}" srcId="{FF182405-D0E9-4E97-936D-A196E5F9EFB2}" destId="{252A2840-3D6A-428F-9CD6-B69F8950B91A}" srcOrd="0" destOrd="0" parTransId="{55A03986-BFE3-40FC-839D-F33BBF0DB5B7}" sibTransId="{636702F8-8E8E-4736-A731-4496D9CAB4F2}"/>
    <dgm:cxn modelId="{B01D38EA-FA50-4FF6-A300-81F7E5C3CB75}" srcId="{6C4F7E1A-109D-4F61-8195-61F544CB4D96}" destId="{AFEA2D38-54EA-44BD-92AA-BC9D88A0242E}" srcOrd="0" destOrd="0" parTransId="{51A77295-765E-43B0-8F7D-DF85F39CD5E3}" sibTransId="{075D2245-E1E2-4496-842E-3A5FF3D631BD}"/>
    <dgm:cxn modelId="{2660A6EA-077F-4165-B218-5E3B649739B8}" srcId="{FF182405-D0E9-4E97-936D-A196E5F9EFB2}" destId="{0C2BAF69-0F23-4D6B-A12F-BC21886626E6}" srcOrd="2" destOrd="0" parTransId="{C7B2076F-BB31-4C77-9A43-355944305544}" sibTransId="{0D6B391C-D4B2-4F86-9AFF-940BDDCF8188}"/>
    <dgm:cxn modelId="{8E8397F7-07D5-4AD1-8A42-87B9E3A9B8EF}" srcId="{A775D051-0353-4AE0-8977-9DF669801607}" destId="{6C4F7E1A-109D-4F61-8195-61F544CB4D96}" srcOrd="2" destOrd="0" parTransId="{677C5C49-D13B-4066-8819-B91E12F6AD74}" sibTransId="{8A41157D-9CFA-4B7D-983B-2363D4FF898E}"/>
    <dgm:cxn modelId="{F8B6F480-F300-4F9E-9928-280289D973DC}" type="presParOf" srcId="{A5E9653C-39F2-423D-B55B-2D16B04DEE2F}" destId="{BDB93ED1-FC88-4A10-86AF-448966FB5CC4}" srcOrd="0" destOrd="0" presId="urn:microsoft.com/office/officeart/2005/8/layout/vList2"/>
    <dgm:cxn modelId="{4E52F5BC-42AC-4BDA-A903-00AC1FD76BEF}" type="presParOf" srcId="{A5E9653C-39F2-423D-B55B-2D16B04DEE2F}" destId="{DC52CC13-9BD0-41AD-99BF-6F052C6C65DE}" srcOrd="1" destOrd="0" presId="urn:microsoft.com/office/officeart/2005/8/layout/vList2"/>
    <dgm:cxn modelId="{D6434920-50D4-4351-98BE-C3B6675D8349}" type="presParOf" srcId="{A5E9653C-39F2-423D-B55B-2D16B04DEE2F}" destId="{DE9AD94F-D5E3-4414-978F-DFCFC1E5F55A}" srcOrd="2" destOrd="0" presId="urn:microsoft.com/office/officeart/2005/8/layout/vList2"/>
    <dgm:cxn modelId="{216772D2-C652-4D3A-BC8E-B4B16D062649}" type="presParOf" srcId="{A5E9653C-39F2-423D-B55B-2D16B04DEE2F}" destId="{F00AC02B-9818-4606-915B-195DB9D34684}" srcOrd="3" destOrd="0" presId="urn:microsoft.com/office/officeart/2005/8/layout/vList2"/>
    <dgm:cxn modelId="{D833D07B-0127-481D-BA7E-36E52A9BD309}" type="presParOf" srcId="{A5E9653C-39F2-423D-B55B-2D16B04DEE2F}" destId="{4C037EF6-D063-400C-9F7E-DD2E2443BF73}" srcOrd="4" destOrd="0" presId="urn:microsoft.com/office/officeart/2005/8/layout/vList2"/>
    <dgm:cxn modelId="{A105F414-BC0B-4F4C-AC24-A47B6E1FCFF0}" type="presParOf" srcId="{A5E9653C-39F2-423D-B55B-2D16B04DEE2F}" destId="{90DDDE37-A67E-490A-9DA6-88CDC72BEEA2}" srcOrd="5" destOrd="0" presId="urn:microsoft.com/office/officeart/2005/8/layout/vList2"/>
    <dgm:cxn modelId="{B20ED7CD-8ED9-4A76-95A6-23D9D5284FF4}" type="presParOf" srcId="{A5E9653C-39F2-423D-B55B-2D16B04DEE2F}" destId="{80B48415-3221-4F26-A6E3-A87CB4B0E27E}" srcOrd="6" destOrd="0" presId="urn:microsoft.com/office/officeart/2005/8/layout/vList2"/>
    <dgm:cxn modelId="{F3C10BC3-6573-4EFE-8158-A76A02E23076}" type="presParOf" srcId="{A5E9653C-39F2-423D-B55B-2D16B04DEE2F}" destId="{640353BA-0C9A-4795-BADB-EE5791C85B24}" srcOrd="7"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7C574412-BD5D-4EE6-A5E2-5E009B10F520}" type="doc">
      <dgm:prSet loTypeId="urn:microsoft.com/office/officeart/2005/8/layout/vList2" loCatId="list" qsTypeId="urn:microsoft.com/office/officeart/2005/8/quickstyle/simple1" qsCatId="simple" csTypeId="urn:microsoft.com/office/officeart/2005/8/colors/colorful2" csCatId="colorful"/>
      <dgm:spPr/>
      <dgm:t>
        <a:bodyPr/>
        <a:lstStyle/>
        <a:p>
          <a:endParaRPr lang="en-US"/>
        </a:p>
      </dgm:t>
    </dgm:pt>
    <dgm:pt modelId="{15B7E97D-D862-42D6-8D72-AE65EAC1DBC1}">
      <dgm:prSet/>
      <dgm:spPr/>
      <dgm:t>
        <a:bodyPr/>
        <a:lstStyle/>
        <a:p>
          <a:r>
            <a:rPr lang="en-US"/>
            <a:t>Shortages </a:t>
          </a:r>
        </a:p>
      </dgm:t>
    </dgm:pt>
    <dgm:pt modelId="{3A0E3695-E940-45D0-A1E4-F68EF2BC9E17}" type="parTrans" cxnId="{2630295D-5D85-430C-AA11-77F7664195D5}">
      <dgm:prSet/>
      <dgm:spPr/>
      <dgm:t>
        <a:bodyPr/>
        <a:lstStyle/>
        <a:p>
          <a:endParaRPr lang="en-US"/>
        </a:p>
      </dgm:t>
    </dgm:pt>
    <dgm:pt modelId="{2C36E76D-646F-40DB-99EB-51BF1C1C9BFB}" type="sibTrans" cxnId="{2630295D-5D85-430C-AA11-77F7664195D5}">
      <dgm:prSet/>
      <dgm:spPr/>
      <dgm:t>
        <a:bodyPr/>
        <a:lstStyle/>
        <a:p>
          <a:endParaRPr lang="en-US"/>
        </a:p>
      </dgm:t>
    </dgm:pt>
    <dgm:pt modelId="{B66823D7-CD5B-47D0-A691-F52BBDE59292}">
      <dgm:prSet/>
      <dgm:spPr/>
      <dgm:t>
        <a:bodyPr/>
        <a:lstStyle/>
        <a:p>
          <a:r>
            <a:rPr lang="en-US"/>
            <a:t>Retention/recruitment efforts</a:t>
          </a:r>
        </a:p>
      </dgm:t>
    </dgm:pt>
    <dgm:pt modelId="{771C0392-499E-4EDA-BC36-D4F468540B4E}" type="parTrans" cxnId="{DA031AF0-2454-48D5-B83D-20737F25A18F}">
      <dgm:prSet/>
      <dgm:spPr/>
      <dgm:t>
        <a:bodyPr/>
        <a:lstStyle/>
        <a:p>
          <a:endParaRPr lang="en-US"/>
        </a:p>
      </dgm:t>
    </dgm:pt>
    <dgm:pt modelId="{FD877586-59C1-4607-AB73-0F8CE03DD22F}" type="sibTrans" cxnId="{DA031AF0-2454-48D5-B83D-20737F25A18F}">
      <dgm:prSet/>
      <dgm:spPr/>
      <dgm:t>
        <a:bodyPr/>
        <a:lstStyle/>
        <a:p>
          <a:endParaRPr lang="en-US"/>
        </a:p>
      </dgm:t>
    </dgm:pt>
    <dgm:pt modelId="{C98B1EAE-B777-4684-8FDC-82A4F25A397A}">
      <dgm:prSet/>
      <dgm:spPr/>
      <dgm:t>
        <a:bodyPr/>
        <a:lstStyle/>
        <a:p>
          <a:r>
            <a:rPr lang="en-US"/>
            <a:t>Serving diverse populations with a workforce that matches these diverse populations</a:t>
          </a:r>
        </a:p>
      </dgm:t>
    </dgm:pt>
    <dgm:pt modelId="{173974CF-6B47-45BE-80C9-862F93A1663B}" type="parTrans" cxnId="{F0D04DED-2C5F-46B6-8213-08C81C422B1A}">
      <dgm:prSet/>
      <dgm:spPr/>
      <dgm:t>
        <a:bodyPr/>
        <a:lstStyle/>
        <a:p>
          <a:endParaRPr lang="en-US"/>
        </a:p>
      </dgm:t>
    </dgm:pt>
    <dgm:pt modelId="{2FC9D626-354D-4CCA-A8A4-30D11F942FBB}" type="sibTrans" cxnId="{F0D04DED-2C5F-46B6-8213-08C81C422B1A}">
      <dgm:prSet/>
      <dgm:spPr/>
      <dgm:t>
        <a:bodyPr/>
        <a:lstStyle/>
        <a:p>
          <a:endParaRPr lang="en-US"/>
        </a:p>
      </dgm:t>
    </dgm:pt>
    <dgm:pt modelId="{B73B3D7A-8DCA-4499-B5FC-C0E63C4E8FF6}">
      <dgm:prSet/>
      <dgm:spPr/>
      <dgm:t>
        <a:bodyPr/>
        <a:lstStyle/>
        <a:p>
          <a:r>
            <a:rPr lang="en-US"/>
            <a:t>Advancement of evidence-based practices</a:t>
          </a:r>
        </a:p>
      </dgm:t>
    </dgm:pt>
    <dgm:pt modelId="{6C314C65-B2E3-45D1-BCDB-8478BD749312}" type="parTrans" cxnId="{FE8B0146-EC8A-4C00-8520-8948750A2C2D}">
      <dgm:prSet/>
      <dgm:spPr/>
      <dgm:t>
        <a:bodyPr/>
        <a:lstStyle/>
        <a:p>
          <a:endParaRPr lang="en-US"/>
        </a:p>
      </dgm:t>
    </dgm:pt>
    <dgm:pt modelId="{E0BDEC42-3639-4DC5-8B55-1A5D690E4538}" type="sibTrans" cxnId="{FE8B0146-EC8A-4C00-8520-8948750A2C2D}">
      <dgm:prSet/>
      <dgm:spPr/>
      <dgm:t>
        <a:bodyPr/>
        <a:lstStyle/>
        <a:p>
          <a:endParaRPr lang="en-US"/>
        </a:p>
      </dgm:t>
    </dgm:pt>
    <dgm:pt modelId="{E12BF3BD-2893-4F02-92CF-4C1E65B4709C}" type="pres">
      <dgm:prSet presAssocID="{7C574412-BD5D-4EE6-A5E2-5E009B10F520}" presName="linear" presStyleCnt="0">
        <dgm:presLayoutVars>
          <dgm:animLvl val="lvl"/>
          <dgm:resizeHandles val="exact"/>
        </dgm:presLayoutVars>
      </dgm:prSet>
      <dgm:spPr/>
    </dgm:pt>
    <dgm:pt modelId="{A9AD09B3-FCE5-4308-9431-FA917705112E}" type="pres">
      <dgm:prSet presAssocID="{15B7E97D-D862-42D6-8D72-AE65EAC1DBC1}" presName="parentText" presStyleLbl="node1" presStyleIdx="0" presStyleCnt="4">
        <dgm:presLayoutVars>
          <dgm:chMax val="0"/>
          <dgm:bulletEnabled val="1"/>
        </dgm:presLayoutVars>
      </dgm:prSet>
      <dgm:spPr/>
    </dgm:pt>
    <dgm:pt modelId="{AAA1B3C8-34F8-4524-B45A-3EDD97A305F9}" type="pres">
      <dgm:prSet presAssocID="{2C36E76D-646F-40DB-99EB-51BF1C1C9BFB}" presName="spacer" presStyleCnt="0"/>
      <dgm:spPr/>
    </dgm:pt>
    <dgm:pt modelId="{58343452-2053-4B36-A215-250AD59D8656}" type="pres">
      <dgm:prSet presAssocID="{B66823D7-CD5B-47D0-A691-F52BBDE59292}" presName="parentText" presStyleLbl="node1" presStyleIdx="1" presStyleCnt="4">
        <dgm:presLayoutVars>
          <dgm:chMax val="0"/>
          <dgm:bulletEnabled val="1"/>
        </dgm:presLayoutVars>
      </dgm:prSet>
      <dgm:spPr/>
    </dgm:pt>
    <dgm:pt modelId="{8ED6813B-EF94-4812-91FE-524DB0DA3321}" type="pres">
      <dgm:prSet presAssocID="{FD877586-59C1-4607-AB73-0F8CE03DD22F}" presName="spacer" presStyleCnt="0"/>
      <dgm:spPr/>
    </dgm:pt>
    <dgm:pt modelId="{F9D135B7-BC0F-4526-AE47-F4F3F29F86EF}" type="pres">
      <dgm:prSet presAssocID="{C98B1EAE-B777-4684-8FDC-82A4F25A397A}" presName="parentText" presStyleLbl="node1" presStyleIdx="2" presStyleCnt="4">
        <dgm:presLayoutVars>
          <dgm:chMax val="0"/>
          <dgm:bulletEnabled val="1"/>
        </dgm:presLayoutVars>
      </dgm:prSet>
      <dgm:spPr/>
    </dgm:pt>
    <dgm:pt modelId="{EDACA0EF-84FB-4DA4-8C92-38BD599FCBF5}" type="pres">
      <dgm:prSet presAssocID="{2FC9D626-354D-4CCA-A8A4-30D11F942FBB}" presName="spacer" presStyleCnt="0"/>
      <dgm:spPr/>
    </dgm:pt>
    <dgm:pt modelId="{A98098EA-4712-442F-9084-FB446761BA6C}" type="pres">
      <dgm:prSet presAssocID="{B73B3D7A-8DCA-4499-B5FC-C0E63C4E8FF6}" presName="parentText" presStyleLbl="node1" presStyleIdx="3" presStyleCnt="4">
        <dgm:presLayoutVars>
          <dgm:chMax val="0"/>
          <dgm:bulletEnabled val="1"/>
        </dgm:presLayoutVars>
      </dgm:prSet>
      <dgm:spPr/>
    </dgm:pt>
  </dgm:ptLst>
  <dgm:cxnLst>
    <dgm:cxn modelId="{C76C651A-701B-4AA5-857E-068B37ED6124}" type="presOf" srcId="{15B7E97D-D862-42D6-8D72-AE65EAC1DBC1}" destId="{A9AD09B3-FCE5-4308-9431-FA917705112E}" srcOrd="0" destOrd="0" presId="urn:microsoft.com/office/officeart/2005/8/layout/vList2"/>
    <dgm:cxn modelId="{2630295D-5D85-430C-AA11-77F7664195D5}" srcId="{7C574412-BD5D-4EE6-A5E2-5E009B10F520}" destId="{15B7E97D-D862-42D6-8D72-AE65EAC1DBC1}" srcOrd="0" destOrd="0" parTransId="{3A0E3695-E940-45D0-A1E4-F68EF2BC9E17}" sibTransId="{2C36E76D-646F-40DB-99EB-51BF1C1C9BFB}"/>
    <dgm:cxn modelId="{86762C65-FEB5-4D63-9B60-69719DBC9D01}" type="presOf" srcId="{B73B3D7A-8DCA-4499-B5FC-C0E63C4E8FF6}" destId="{A98098EA-4712-442F-9084-FB446761BA6C}" srcOrd="0" destOrd="0" presId="urn:microsoft.com/office/officeart/2005/8/layout/vList2"/>
    <dgm:cxn modelId="{FE8B0146-EC8A-4C00-8520-8948750A2C2D}" srcId="{7C574412-BD5D-4EE6-A5E2-5E009B10F520}" destId="{B73B3D7A-8DCA-4499-B5FC-C0E63C4E8FF6}" srcOrd="3" destOrd="0" parTransId="{6C314C65-B2E3-45D1-BCDB-8478BD749312}" sibTransId="{E0BDEC42-3639-4DC5-8B55-1A5D690E4538}"/>
    <dgm:cxn modelId="{43FC7F6E-C89A-4D08-8A58-7C97C149EBCC}" type="presOf" srcId="{B66823D7-CD5B-47D0-A691-F52BBDE59292}" destId="{58343452-2053-4B36-A215-250AD59D8656}" srcOrd="0" destOrd="0" presId="urn:microsoft.com/office/officeart/2005/8/layout/vList2"/>
    <dgm:cxn modelId="{E9BB0B7D-DF36-4678-9744-AA6469B1BCD2}" type="presOf" srcId="{C98B1EAE-B777-4684-8FDC-82A4F25A397A}" destId="{F9D135B7-BC0F-4526-AE47-F4F3F29F86EF}" srcOrd="0" destOrd="0" presId="urn:microsoft.com/office/officeart/2005/8/layout/vList2"/>
    <dgm:cxn modelId="{B1FDA5C0-7242-4E18-822A-026CAD18CE91}" type="presOf" srcId="{7C574412-BD5D-4EE6-A5E2-5E009B10F520}" destId="{E12BF3BD-2893-4F02-92CF-4C1E65B4709C}" srcOrd="0" destOrd="0" presId="urn:microsoft.com/office/officeart/2005/8/layout/vList2"/>
    <dgm:cxn modelId="{F0D04DED-2C5F-46B6-8213-08C81C422B1A}" srcId="{7C574412-BD5D-4EE6-A5E2-5E009B10F520}" destId="{C98B1EAE-B777-4684-8FDC-82A4F25A397A}" srcOrd="2" destOrd="0" parTransId="{173974CF-6B47-45BE-80C9-862F93A1663B}" sibTransId="{2FC9D626-354D-4CCA-A8A4-30D11F942FBB}"/>
    <dgm:cxn modelId="{DA031AF0-2454-48D5-B83D-20737F25A18F}" srcId="{7C574412-BD5D-4EE6-A5E2-5E009B10F520}" destId="{B66823D7-CD5B-47D0-A691-F52BBDE59292}" srcOrd="1" destOrd="0" parTransId="{771C0392-499E-4EDA-BC36-D4F468540B4E}" sibTransId="{FD877586-59C1-4607-AB73-0F8CE03DD22F}"/>
    <dgm:cxn modelId="{0A6B0D41-B297-4389-AA8B-F7476E7C2AD3}" type="presParOf" srcId="{E12BF3BD-2893-4F02-92CF-4C1E65B4709C}" destId="{A9AD09B3-FCE5-4308-9431-FA917705112E}" srcOrd="0" destOrd="0" presId="urn:microsoft.com/office/officeart/2005/8/layout/vList2"/>
    <dgm:cxn modelId="{AB97AFC5-E461-4575-B296-8D6EB548BAE7}" type="presParOf" srcId="{E12BF3BD-2893-4F02-92CF-4C1E65B4709C}" destId="{AAA1B3C8-34F8-4524-B45A-3EDD97A305F9}" srcOrd="1" destOrd="0" presId="urn:microsoft.com/office/officeart/2005/8/layout/vList2"/>
    <dgm:cxn modelId="{4E80F645-7447-41C4-A95E-43C833D61523}" type="presParOf" srcId="{E12BF3BD-2893-4F02-92CF-4C1E65B4709C}" destId="{58343452-2053-4B36-A215-250AD59D8656}" srcOrd="2" destOrd="0" presId="urn:microsoft.com/office/officeart/2005/8/layout/vList2"/>
    <dgm:cxn modelId="{1029E47A-A7E2-4057-889B-61DC993C9DBD}" type="presParOf" srcId="{E12BF3BD-2893-4F02-92CF-4C1E65B4709C}" destId="{8ED6813B-EF94-4812-91FE-524DB0DA3321}" srcOrd="3" destOrd="0" presId="urn:microsoft.com/office/officeart/2005/8/layout/vList2"/>
    <dgm:cxn modelId="{F5765B11-1DB1-4D96-A677-A7EFB2AC21CA}" type="presParOf" srcId="{E12BF3BD-2893-4F02-92CF-4C1E65B4709C}" destId="{F9D135B7-BC0F-4526-AE47-F4F3F29F86EF}" srcOrd="4" destOrd="0" presId="urn:microsoft.com/office/officeart/2005/8/layout/vList2"/>
    <dgm:cxn modelId="{8A0120AC-AD4E-40E2-ACA3-D698C6D67116}" type="presParOf" srcId="{E12BF3BD-2893-4F02-92CF-4C1E65B4709C}" destId="{EDACA0EF-84FB-4DA4-8C92-38BD599FCBF5}" srcOrd="5" destOrd="0" presId="urn:microsoft.com/office/officeart/2005/8/layout/vList2"/>
    <dgm:cxn modelId="{8782FFE4-CDF5-421D-A8D8-2E11D75077C6}" type="presParOf" srcId="{E12BF3BD-2893-4F02-92CF-4C1E65B4709C}" destId="{A98098EA-4712-442F-9084-FB446761BA6C}" srcOrd="6"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4D565458-13E5-439F-BD97-DBD246EAF4EB}" type="doc">
      <dgm:prSet loTypeId="urn:microsoft.com/office/officeart/2005/8/layout/vList2" loCatId="list" qsTypeId="urn:microsoft.com/office/officeart/2005/8/quickstyle/simple1" qsCatId="simple" csTypeId="urn:microsoft.com/office/officeart/2005/8/colors/colorful2" csCatId="colorful"/>
      <dgm:spPr/>
      <dgm:t>
        <a:bodyPr/>
        <a:lstStyle/>
        <a:p>
          <a:endParaRPr lang="en-US"/>
        </a:p>
      </dgm:t>
    </dgm:pt>
    <dgm:pt modelId="{CF0DE8E9-D124-4DE7-BD41-D9D3FB684B05}">
      <dgm:prSet/>
      <dgm:spPr/>
      <dgm:t>
        <a:bodyPr/>
        <a:lstStyle/>
        <a:p>
          <a:r>
            <a:rPr lang="en-US"/>
            <a:t>Available free of charge:</a:t>
          </a:r>
        </a:p>
      </dgm:t>
    </dgm:pt>
    <dgm:pt modelId="{ACA3B4EE-5084-418D-ACC2-89092DFCCBFF}" type="parTrans" cxnId="{3C2EB4A3-61DE-4A79-94C1-BFEFD0193CF6}">
      <dgm:prSet/>
      <dgm:spPr/>
      <dgm:t>
        <a:bodyPr/>
        <a:lstStyle/>
        <a:p>
          <a:endParaRPr lang="en-US"/>
        </a:p>
      </dgm:t>
    </dgm:pt>
    <dgm:pt modelId="{8AFB0779-59F6-4B61-8F24-6E74CB4459E8}" type="sibTrans" cxnId="{3C2EB4A3-61DE-4A79-94C1-BFEFD0193CF6}">
      <dgm:prSet/>
      <dgm:spPr/>
      <dgm:t>
        <a:bodyPr/>
        <a:lstStyle/>
        <a:p>
          <a:endParaRPr lang="en-US"/>
        </a:p>
      </dgm:t>
    </dgm:pt>
    <dgm:pt modelId="{0B778C67-976A-4A33-B634-10014BFF07A4}">
      <dgm:prSet/>
      <dgm:spPr/>
      <dgm:t>
        <a:bodyPr/>
        <a:lstStyle/>
        <a:p>
          <a:r>
            <a:rPr lang="en-US"/>
            <a:t>Treatment Improvement Protocols (TIPs)</a:t>
          </a:r>
        </a:p>
      </dgm:t>
    </dgm:pt>
    <dgm:pt modelId="{0D03CC39-8441-4BA9-8B6F-519098B3E502}" type="parTrans" cxnId="{20F8AE45-58FC-4217-8612-496DD111BB17}">
      <dgm:prSet/>
      <dgm:spPr/>
      <dgm:t>
        <a:bodyPr/>
        <a:lstStyle/>
        <a:p>
          <a:endParaRPr lang="en-US"/>
        </a:p>
      </dgm:t>
    </dgm:pt>
    <dgm:pt modelId="{1C3A65A8-AACF-4BFE-814C-F9FAAF5EA4A6}" type="sibTrans" cxnId="{20F8AE45-58FC-4217-8612-496DD111BB17}">
      <dgm:prSet/>
      <dgm:spPr/>
      <dgm:t>
        <a:bodyPr/>
        <a:lstStyle/>
        <a:p>
          <a:endParaRPr lang="en-US"/>
        </a:p>
      </dgm:t>
    </dgm:pt>
    <dgm:pt modelId="{50A87F58-F49F-43F2-87DE-607F1F4AE56F}">
      <dgm:prSet/>
      <dgm:spPr/>
      <dgm:t>
        <a:bodyPr/>
        <a:lstStyle/>
        <a:p>
          <a:r>
            <a:rPr lang="en-US"/>
            <a:t>Technical Assistance Publications (TAPs)</a:t>
          </a:r>
        </a:p>
      </dgm:t>
    </dgm:pt>
    <dgm:pt modelId="{00943247-CAD7-4643-AEC9-D40D32916E50}" type="parTrans" cxnId="{63B66A7E-3191-4F08-B7FA-B21B3DF68ACB}">
      <dgm:prSet/>
      <dgm:spPr/>
      <dgm:t>
        <a:bodyPr/>
        <a:lstStyle/>
        <a:p>
          <a:endParaRPr lang="en-US"/>
        </a:p>
      </dgm:t>
    </dgm:pt>
    <dgm:pt modelId="{3D6240C4-5ABC-459A-B6F1-282F9375DF31}" type="sibTrans" cxnId="{63B66A7E-3191-4F08-B7FA-B21B3DF68ACB}">
      <dgm:prSet/>
      <dgm:spPr/>
      <dgm:t>
        <a:bodyPr/>
        <a:lstStyle/>
        <a:p>
          <a:endParaRPr lang="en-US"/>
        </a:p>
      </dgm:t>
    </dgm:pt>
    <dgm:pt modelId="{137ED4A2-CBF3-4591-AED1-795564892FF3}">
      <dgm:prSet/>
      <dgm:spPr/>
      <dgm:t>
        <a:bodyPr/>
        <a:lstStyle/>
        <a:p>
          <a:r>
            <a:rPr lang="en-US"/>
            <a:t>Webinars and listening sessions</a:t>
          </a:r>
        </a:p>
      </dgm:t>
    </dgm:pt>
    <dgm:pt modelId="{8E92812E-AA03-4249-9783-2365AC565DF2}" type="parTrans" cxnId="{276C435A-C15B-4CD1-A89E-C0534CCD6C0C}">
      <dgm:prSet/>
      <dgm:spPr/>
      <dgm:t>
        <a:bodyPr/>
        <a:lstStyle/>
        <a:p>
          <a:endParaRPr lang="en-US"/>
        </a:p>
      </dgm:t>
    </dgm:pt>
    <dgm:pt modelId="{DC47F5BB-7BD9-4B47-B887-1ABBCDBA8972}" type="sibTrans" cxnId="{276C435A-C15B-4CD1-A89E-C0534CCD6C0C}">
      <dgm:prSet/>
      <dgm:spPr/>
      <dgm:t>
        <a:bodyPr/>
        <a:lstStyle/>
        <a:p>
          <a:endParaRPr lang="en-US"/>
        </a:p>
      </dgm:t>
    </dgm:pt>
    <dgm:pt modelId="{EF9525B1-F130-4F07-83D5-305B45C66999}">
      <dgm:prSet/>
      <dgm:spPr/>
      <dgm:t>
        <a:bodyPr/>
        <a:lstStyle/>
        <a:p>
          <a:r>
            <a:rPr lang="en-US"/>
            <a:t>Reports and national surveys</a:t>
          </a:r>
        </a:p>
      </dgm:t>
    </dgm:pt>
    <dgm:pt modelId="{32C5E0C8-BB02-4BEA-8812-7381D22945AD}" type="parTrans" cxnId="{F1B51663-8602-4BC1-806C-8FCA0878790E}">
      <dgm:prSet/>
      <dgm:spPr/>
      <dgm:t>
        <a:bodyPr/>
        <a:lstStyle/>
        <a:p>
          <a:endParaRPr lang="en-US"/>
        </a:p>
      </dgm:t>
    </dgm:pt>
    <dgm:pt modelId="{4C00FAA9-49B8-4CFE-BCCF-A5871CF7913B}" type="sibTrans" cxnId="{F1B51663-8602-4BC1-806C-8FCA0878790E}">
      <dgm:prSet/>
      <dgm:spPr/>
      <dgm:t>
        <a:bodyPr/>
        <a:lstStyle/>
        <a:p>
          <a:endParaRPr lang="en-US"/>
        </a:p>
      </dgm:t>
    </dgm:pt>
    <dgm:pt modelId="{EC1F8F22-B9C8-44C5-8192-9A5520A843F8}">
      <dgm:prSet/>
      <dgm:spPr/>
      <dgm:t>
        <a:bodyPr/>
        <a:lstStyle/>
        <a:p>
          <a:r>
            <a:rPr lang="en-US"/>
            <a:t>Grants, data, technical assistance</a:t>
          </a:r>
        </a:p>
      </dgm:t>
    </dgm:pt>
    <dgm:pt modelId="{D4CB6625-4595-4ADF-BA2C-C8507D676060}" type="parTrans" cxnId="{578C7CB5-C0EF-442D-A8BB-4DB84978E007}">
      <dgm:prSet/>
      <dgm:spPr/>
      <dgm:t>
        <a:bodyPr/>
        <a:lstStyle/>
        <a:p>
          <a:endParaRPr lang="en-US"/>
        </a:p>
      </dgm:t>
    </dgm:pt>
    <dgm:pt modelId="{F68C8FAA-D33C-4925-A867-4B4AF1035CBD}" type="sibTrans" cxnId="{578C7CB5-C0EF-442D-A8BB-4DB84978E007}">
      <dgm:prSet/>
      <dgm:spPr/>
      <dgm:t>
        <a:bodyPr/>
        <a:lstStyle/>
        <a:p>
          <a:endParaRPr lang="en-US"/>
        </a:p>
      </dgm:t>
    </dgm:pt>
    <dgm:pt modelId="{9C1828B0-D763-4CBE-AC20-82F018DD7633}">
      <dgm:prSet/>
      <dgm:spPr/>
      <dgm:t>
        <a:bodyPr/>
        <a:lstStyle/>
        <a:p>
          <a:r>
            <a:rPr lang="en-US"/>
            <a:t>Toolkits</a:t>
          </a:r>
        </a:p>
      </dgm:t>
    </dgm:pt>
    <dgm:pt modelId="{1A7A8F88-4FA7-4FB9-A9F5-6484E61060B7}" type="parTrans" cxnId="{B92F1776-07B4-42AD-8118-562B143BFB3C}">
      <dgm:prSet/>
      <dgm:spPr/>
      <dgm:t>
        <a:bodyPr/>
        <a:lstStyle/>
        <a:p>
          <a:endParaRPr lang="en-US"/>
        </a:p>
      </dgm:t>
    </dgm:pt>
    <dgm:pt modelId="{C67B55C6-4839-4F28-BD84-116862DFD796}" type="sibTrans" cxnId="{B92F1776-07B4-42AD-8118-562B143BFB3C}">
      <dgm:prSet/>
      <dgm:spPr/>
      <dgm:t>
        <a:bodyPr/>
        <a:lstStyle/>
        <a:p>
          <a:endParaRPr lang="en-US"/>
        </a:p>
      </dgm:t>
    </dgm:pt>
    <dgm:pt modelId="{3C7B5B92-A02D-4E15-89C1-E74818AC3529}" type="pres">
      <dgm:prSet presAssocID="{4D565458-13E5-439F-BD97-DBD246EAF4EB}" presName="linear" presStyleCnt="0">
        <dgm:presLayoutVars>
          <dgm:animLvl val="lvl"/>
          <dgm:resizeHandles val="exact"/>
        </dgm:presLayoutVars>
      </dgm:prSet>
      <dgm:spPr/>
    </dgm:pt>
    <dgm:pt modelId="{211C749C-004D-4538-A867-411E060B516D}" type="pres">
      <dgm:prSet presAssocID="{CF0DE8E9-D124-4DE7-BD41-D9D3FB684B05}" presName="parentText" presStyleLbl="node1" presStyleIdx="0" presStyleCnt="5">
        <dgm:presLayoutVars>
          <dgm:chMax val="0"/>
          <dgm:bulletEnabled val="1"/>
        </dgm:presLayoutVars>
      </dgm:prSet>
      <dgm:spPr/>
    </dgm:pt>
    <dgm:pt modelId="{B7C7290A-BEA0-4FD3-B0BB-80866DCB998F}" type="pres">
      <dgm:prSet presAssocID="{CF0DE8E9-D124-4DE7-BD41-D9D3FB684B05}" presName="childText" presStyleLbl="revTx" presStyleIdx="0" presStyleCnt="1">
        <dgm:presLayoutVars>
          <dgm:bulletEnabled val="1"/>
        </dgm:presLayoutVars>
      </dgm:prSet>
      <dgm:spPr/>
    </dgm:pt>
    <dgm:pt modelId="{E3FC5459-BCAD-4086-8406-BF4ADDC8F6F1}" type="pres">
      <dgm:prSet presAssocID="{137ED4A2-CBF3-4591-AED1-795564892FF3}" presName="parentText" presStyleLbl="node1" presStyleIdx="1" presStyleCnt="5">
        <dgm:presLayoutVars>
          <dgm:chMax val="0"/>
          <dgm:bulletEnabled val="1"/>
        </dgm:presLayoutVars>
      </dgm:prSet>
      <dgm:spPr/>
    </dgm:pt>
    <dgm:pt modelId="{DA7903B1-9A43-4B92-80A5-EF16B5CDB8CB}" type="pres">
      <dgm:prSet presAssocID="{DC47F5BB-7BD9-4B47-B887-1ABBCDBA8972}" presName="spacer" presStyleCnt="0"/>
      <dgm:spPr/>
    </dgm:pt>
    <dgm:pt modelId="{7CDD8A5F-946B-4DF0-B3E7-22B106934590}" type="pres">
      <dgm:prSet presAssocID="{EF9525B1-F130-4F07-83D5-305B45C66999}" presName="parentText" presStyleLbl="node1" presStyleIdx="2" presStyleCnt="5">
        <dgm:presLayoutVars>
          <dgm:chMax val="0"/>
          <dgm:bulletEnabled val="1"/>
        </dgm:presLayoutVars>
      </dgm:prSet>
      <dgm:spPr/>
    </dgm:pt>
    <dgm:pt modelId="{73DD8270-2C2A-4FFB-B7FE-4E5638697EE2}" type="pres">
      <dgm:prSet presAssocID="{4C00FAA9-49B8-4CFE-BCCF-A5871CF7913B}" presName="spacer" presStyleCnt="0"/>
      <dgm:spPr/>
    </dgm:pt>
    <dgm:pt modelId="{B67CBACE-1D61-4E0E-BA27-0E300375601B}" type="pres">
      <dgm:prSet presAssocID="{EC1F8F22-B9C8-44C5-8192-9A5520A843F8}" presName="parentText" presStyleLbl="node1" presStyleIdx="3" presStyleCnt="5">
        <dgm:presLayoutVars>
          <dgm:chMax val="0"/>
          <dgm:bulletEnabled val="1"/>
        </dgm:presLayoutVars>
      </dgm:prSet>
      <dgm:spPr/>
    </dgm:pt>
    <dgm:pt modelId="{8078C2B9-1415-47FD-88AC-E152214A58B3}" type="pres">
      <dgm:prSet presAssocID="{F68C8FAA-D33C-4925-A867-4B4AF1035CBD}" presName="spacer" presStyleCnt="0"/>
      <dgm:spPr/>
    </dgm:pt>
    <dgm:pt modelId="{927AB07A-64BC-49F6-BC3D-E531BA550653}" type="pres">
      <dgm:prSet presAssocID="{9C1828B0-D763-4CBE-AC20-82F018DD7633}" presName="parentText" presStyleLbl="node1" presStyleIdx="4" presStyleCnt="5">
        <dgm:presLayoutVars>
          <dgm:chMax val="0"/>
          <dgm:bulletEnabled val="1"/>
        </dgm:presLayoutVars>
      </dgm:prSet>
      <dgm:spPr/>
    </dgm:pt>
  </dgm:ptLst>
  <dgm:cxnLst>
    <dgm:cxn modelId="{579AFB13-E18C-499A-BD1B-ED61D96EB137}" type="presOf" srcId="{137ED4A2-CBF3-4591-AED1-795564892FF3}" destId="{E3FC5459-BCAD-4086-8406-BF4ADDC8F6F1}" srcOrd="0" destOrd="0" presId="urn:microsoft.com/office/officeart/2005/8/layout/vList2"/>
    <dgm:cxn modelId="{50DA3D60-6550-4B2E-97A2-E7DFC5C0CEFB}" type="presOf" srcId="{0B778C67-976A-4A33-B634-10014BFF07A4}" destId="{B7C7290A-BEA0-4FD3-B0BB-80866DCB998F}" srcOrd="0" destOrd="0" presId="urn:microsoft.com/office/officeart/2005/8/layout/vList2"/>
    <dgm:cxn modelId="{F1B51663-8602-4BC1-806C-8FCA0878790E}" srcId="{4D565458-13E5-439F-BD97-DBD246EAF4EB}" destId="{EF9525B1-F130-4F07-83D5-305B45C66999}" srcOrd="2" destOrd="0" parTransId="{32C5E0C8-BB02-4BEA-8812-7381D22945AD}" sibTransId="{4C00FAA9-49B8-4CFE-BCCF-A5871CF7913B}"/>
    <dgm:cxn modelId="{E5257F63-891C-470C-B32D-73BC678ED685}" type="presOf" srcId="{4D565458-13E5-439F-BD97-DBD246EAF4EB}" destId="{3C7B5B92-A02D-4E15-89C1-E74818AC3529}" srcOrd="0" destOrd="0" presId="urn:microsoft.com/office/officeart/2005/8/layout/vList2"/>
    <dgm:cxn modelId="{20F8AE45-58FC-4217-8612-496DD111BB17}" srcId="{CF0DE8E9-D124-4DE7-BD41-D9D3FB684B05}" destId="{0B778C67-976A-4A33-B634-10014BFF07A4}" srcOrd="0" destOrd="0" parTransId="{0D03CC39-8441-4BA9-8B6F-519098B3E502}" sibTransId="{1C3A65A8-AACF-4BFE-814C-F9FAAF5EA4A6}"/>
    <dgm:cxn modelId="{322EE575-137A-4E40-B4A7-A4EC483B08C1}" type="presOf" srcId="{EC1F8F22-B9C8-44C5-8192-9A5520A843F8}" destId="{B67CBACE-1D61-4E0E-BA27-0E300375601B}" srcOrd="0" destOrd="0" presId="urn:microsoft.com/office/officeart/2005/8/layout/vList2"/>
    <dgm:cxn modelId="{B92F1776-07B4-42AD-8118-562B143BFB3C}" srcId="{4D565458-13E5-439F-BD97-DBD246EAF4EB}" destId="{9C1828B0-D763-4CBE-AC20-82F018DD7633}" srcOrd="4" destOrd="0" parTransId="{1A7A8F88-4FA7-4FB9-A9F5-6484E61060B7}" sibTransId="{C67B55C6-4839-4F28-BD84-116862DFD796}"/>
    <dgm:cxn modelId="{0C068156-3FF0-44C2-9766-2E40092F6C50}" type="presOf" srcId="{CF0DE8E9-D124-4DE7-BD41-D9D3FB684B05}" destId="{211C749C-004D-4538-A867-411E060B516D}" srcOrd="0" destOrd="0" presId="urn:microsoft.com/office/officeart/2005/8/layout/vList2"/>
    <dgm:cxn modelId="{276C435A-C15B-4CD1-A89E-C0534CCD6C0C}" srcId="{4D565458-13E5-439F-BD97-DBD246EAF4EB}" destId="{137ED4A2-CBF3-4591-AED1-795564892FF3}" srcOrd="1" destOrd="0" parTransId="{8E92812E-AA03-4249-9783-2365AC565DF2}" sibTransId="{DC47F5BB-7BD9-4B47-B887-1ABBCDBA8972}"/>
    <dgm:cxn modelId="{63B66A7E-3191-4F08-B7FA-B21B3DF68ACB}" srcId="{CF0DE8E9-D124-4DE7-BD41-D9D3FB684B05}" destId="{50A87F58-F49F-43F2-87DE-607F1F4AE56F}" srcOrd="1" destOrd="0" parTransId="{00943247-CAD7-4643-AEC9-D40D32916E50}" sibTransId="{3D6240C4-5ABC-459A-B6F1-282F9375DF31}"/>
    <dgm:cxn modelId="{FA9CB681-522F-49AD-9033-99AC29DDF730}" type="presOf" srcId="{50A87F58-F49F-43F2-87DE-607F1F4AE56F}" destId="{B7C7290A-BEA0-4FD3-B0BB-80866DCB998F}" srcOrd="0" destOrd="1" presId="urn:microsoft.com/office/officeart/2005/8/layout/vList2"/>
    <dgm:cxn modelId="{3C2EB4A3-61DE-4A79-94C1-BFEFD0193CF6}" srcId="{4D565458-13E5-439F-BD97-DBD246EAF4EB}" destId="{CF0DE8E9-D124-4DE7-BD41-D9D3FB684B05}" srcOrd="0" destOrd="0" parTransId="{ACA3B4EE-5084-418D-ACC2-89092DFCCBFF}" sibTransId="{8AFB0779-59F6-4B61-8F24-6E74CB4459E8}"/>
    <dgm:cxn modelId="{578C7CB5-C0EF-442D-A8BB-4DB84978E007}" srcId="{4D565458-13E5-439F-BD97-DBD246EAF4EB}" destId="{EC1F8F22-B9C8-44C5-8192-9A5520A843F8}" srcOrd="3" destOrd="0" parTransId="{D4CB6625-4595-4ADF-BA2C-C8507D676060}" sibTransId="{F68C8FAA-D33C-4925-A867-4B4AF1035CBD}"/>
    <dgm:cxn modelId="{5E42A2DA-11BD-43A7-9B18-7597B4AC00FA}" type="presOf" srcId="{EF9525B1-F130-4F07-83D5-305B45C66999}" destId="{7CDD8A5F-946B-4DF0-B3E7-22B106934590}" srcOrd="0" destOrd="0" presId="urn:microsoft.com/office/officeart/2005/8/layout/vList2"/>
    <dgm:cxn modelId="{192EA2F8-1B6C-4B95-9E76-891A8BD9F1EF}" type="presOf" srcId="{9C1828B0-D763-4CBE-AC20-82F018DD7633}" destId="{927AB07A-64BC-49F6-BC3D-E531BA550653}" srcOrd="0" destOrd="0" presId="urn:microsoft.com/office/officeart/2005/8/layout/vList2"/>
    <dgm:cxn modelId="{D344FDE1-2A26-4AA2-9F2F-3F2748F4EE3D}" type="presParOf" srcId="{3C7B5B92-A02D-4E15-89C1-E74818AC3529}" destId="{211C749C-004D-4538-A867-411E060B516D}" srcOrd="0" destOrd="0" presId="urn:microsoft.com/office/officeart/2005/8/layout/vList2"/>
    <dgm:cxn modelId="{BBA02670-FB50-44A1-A18B-19AE9908A02F}" type="presParOf" srcId="{3C7B5B92-A02D-4E15-89C1-E74818AC3529}" destId="{B7C7290A-BEA0-4FD3-B0BB-80866DCB998F}" srcOrd="1" destOrd="0" presId="urn:microsoft.com/office/officeart/2005/8/layout/vList2"/>
    <dgm:cxn modelId="{466C7C29-9F34-4604-BD15-1662355088DB}" type="presParOf" srcId="{3C7B5B92-A02D-4E15-89C1-E74818AC3529}" destId="{E3FC5459-BCAD-4086-8406-BF4ADDC8F6F1}" srcOrd="2" destOrd="0" presId="urn:microsoft.com/office/officeart/2005/8/layout/vList2"/>
    <dgm:cxn modelId="{82C05B5E-208D-4FF5-BD9E-310EF7147F41}" type="presParOf" srcId="{3C7B5B92-A02D-4E15-89C1-E74818AC3529}" destId="{DA7903B1-9A43-4B92-80A5-EF16B5CDB8CB}" srcOrd="3" destOrd="0" presId="urn:microsoft.com/office/officeart/2005/8/layout/vList2"/>
    <dgm:cxn modelId="{6FBBC5D8-1C8D-492A-BE94-B77F21D0D386}" type="presParOf" srcId="{3C7B5B92-A02D-4E15-89C1-E74818AC3529}" destId="{7CDD8A5F-946B-4DF0-B3E7-22B106934590}" srcOrd="4" destOrd="0" presId="urn:microsoft.com/office/officeart/2005/8/layout/vList2"/>
    <dgm:cxn modelId="{F1283576-3A8E-4DF2-B135-4DB201F03297}" type="presParOf" srcId="{3C7B5B92-A02D-4E15-89C1-E74818AC3529}" destId="{73DD8270-2C2A-4FFB-B7FE-4E5638697EE2}" srcOrd="5" destOrd="0" presId="urn:microsoft.com/office/officeart/2005/8/layout/vList2"/>
    <dgm:cxn modelId="{EBA2E7A3-0D01-4994-87F2-364B218967D1}" type="presParOf" srcId="{3C7B5B92-A02D-4E15-89C1-E74818AC3529}" destId="{B67CBACE-1D61-4E0E-BA27-0E300375601B}" srcOrd="6" destOrd="0" presId="urn:microsoft.com/office/officeart/2005/8/layout/vList2"/>
    <dgm:cxn modelId="{B3276719-6559-4D2F-AE42-D9B94DEA1897}" type="presParOf" srcId="{3C7B5B92-A02D-4E15-89C1-E74818AC3529}" destId="{8078C2B9-1415-47FD-88AC-E152214A58B3}" srcOrd="7" destOrd="0" presId="urn:microsoft.com/office/officeart/2005/8/layout/vList2"/>
    <dgm:cxn modelId="{494F3F7E-B92B-4759-A198-B546F1E1D85B}" type="presParOf" srcId="{3C7B5B92-A02D-4E15-89C1-E74818AC3529}" destId="{927AB07A-64BC-49F6-BC3D-E531BA550653}" srcOrd="8"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F82D0B67-9C91-44E8-A3FB-BAE62F1E2DD9}" type="doc">
      <dgm:prSet loTypeId="urn:microsoft.com/office/officeart/2005/8/layout/hierarchy1" loCatId="hierarchy" qsTypeId="urn:microsoft.com/office/officeart/2005/8/quickstyle/simple1" qsCatId="simple" csTypeId="urn:microsoft.com/office/officeart/2005/8/colors/colorful2" csCatId="colorful"/>
      <dgm:spPr/>
      <dgm:t>
        <a:bodyPr/>
        <a:lstStyle/>
        <a:p>
          <a:endParaRPr lang="en-US"/>
        </a:p>
      </dgm:t>
    </dgm:pt>
    <dgm:pt modelId="{D0D60B2F-7A67-4678-8A89-3A37EDC82FFE}">
      <dgm:prSet/>
      <dgm:spPr/>
      <dgm:t>
        <a:bodyPr/>
        <a:lstStyle/>
        <a:p>
          <a:r>
            <a:rPr lang="en-US"/>
            <a:t>Prevention</a:t>
          </a:r>
        </a:p>
      </dgm:t>
    </dgm:pt>
    <dgm:pt modelId="{88611155-E21F-4266-8C6D-27FDF982CDDE}" type="parTrans" cxnId="{6B07F5C2-1B23-4099-B88E-D7CAF4972FBA}">
      <dgm:prSet/>
      <dgm:spPr/>
      <dgm:t>
        <a:bodyPr/>
        <a:lstStyle/>
        <a:p>
          <a:endParaRPr lang="en-US"/>
        </a:p>
      </dgm:t>
    </dgm:pt>
    <dgm:pt modelId="{E6594EF0-B82A-4F35-AC89-3300A563ABDD}" type="sibTrans" cxnId="{6B07F5C2-1B23-4099-B88E-D7CAF4972FBA}">
      <dgm:prSet/>
      <dgm:spPr/>
      <dgm:t>
        <a:bodyPr/>
        <a:lstStyle/>
        <a:p>
          <a:endParaRPr lang="en-US"/>
        </a:p>
      </dgm:t>
    </dgm:pt>
    <dgm:pt modelId="{3403F7CB-E7C2-4A00-B698-B57FCCFD79DD}">
      <dgm:prSet/>
      <dgm:spPr/>
      <dgm:t>
        <a:bodyPr/>
        <a:lstStyle/>
        <a:p>
          <a:r>
            <a:rPr lang="en-US"/>
            <a:t>Treatment and Recovery</a:t>
          </a:r>
        </a:p>
      </dgm:t>
    </dgm:pt>
    <dgm:pt modelId="{46C98128-3A36-49FF-8C2C-6EBEE8141B70}" type="parTrans" cxnId="{A26DD42A-8F19-4FDF-A963-79E803FECF63}">
      <dgm:prSet/>
      <dgm:spPr/>
      <dgm:t>
        <a:bodyPr/>
        <a:lstStyle/>
        <a:p>
          <a:endParaRPr lang="en-US"/>
        </a:p>
      </dgm:t>
    </dgm:pt>
    <dgm:pt modelId="{3F477714-3E0C-4710-B198-9476ADC9CA3A}" type="sibTrans" cxnId="{A26DD42A-8F19-4FDF-A963-79E803FECF63}">
      <dgm:prSet/>
      <dgm:spPr/>
      <dgm:t>
        <a:bodyPr/>
        <a:lstStyle/>
        <a:p>
          <a:endParaRPr lang="en-US"/>
        </a:p>
      </dgm:t>
    </dgm:pt>
    <dgm:pt modelId="{66F27EB6-846A-41AA-9433-91848E56DD95}">
      <dgm:prSet/>
      <dgm:spPr/>
      <dgm:t>
        <a:bodyPr/>
        <a:lstStyle/>
        <a:p>
          <a:r>
            <a:rPr lang="en-US"/>
            <a:t>Reducing the availability of illicit drugs in the US</a:t>
          </a:r>
        </a:p>
      </dgm:t>
    </dgm:pt>
    <dgm:pt modelId="{8CBC866F-5FB1-499D-A0D7-51983D017435}" type="parTrans" cxnId="{FD9CF7C2-6343-437E-8FC5-9591E7C78AFF}">
      <dgm:prSet/>
      <dgm:spPr/>
      <dgm:t>
        <a:bodyPr/>
        <a:lstStyle/>
        <a:p>
          <a:endParaRPr lang="en-US"/>
        </a:p>
      </dgm:t>
    </dgm:pt>
    <dgm:pt modelId="{0EC2582C-4B42-4E06-8745-9E34465E2A32}" type="sibTrans" cxnId="{FD9CF7C2-6343-437E-8FC5-9591E7C78AFF}">
      <dgm:prSet/>
      <dgm:spPr/>
      <dgm:t>
        <a:bodyPr/>
        <a:lstStyle/>
        <a:p>
          <a:endParaRPr lang="en-US"/>
        </a:p>
      </dgm:t>
    </dgm:pt>
    <dgm:pt modelId="{29376E29-2181-42CF-A815-2C2D08418699}" type="pres">
      <dgm:prSet presAssocID="{F82D0B67-9C91-44E8-A3FB-BAE62F1E2DD9}" presName="hierChild1" presStyleCnt="0">
        <dgm:presLayoutVars>
          <dgm:chPref val="1"/>
          <dgm:dir/>
          <dgm:animOne val="branch"/>
          <dgm:animLvl val="lvl"/>
          <dgm:resizeHandles/>
        </dgm:presLayoutVars>
      </dgm:prSet>
      <dgm:spPr/>
    </dgm:pt>
    <dgm:pt modelId="{2D9A40CF-D45D-4E94-814A-F4C6CD41C4CD}" type="pres">
      <dgm:prSet presAssocID="{D0D60B2F-7A67-4678-8A89-3A37EDC82FFE}" presName="hierRoot1" presStyleCnt="0"/>
      <dgm:spPr/>
    </dgm:pt>
    <dgm:pt modelId="{9E2889CE-7198-4649-9F43-EF3A0AA1BB4C}" type="pres">
      <dgm:prSet presAssocID="{D0D60B2F-7A67-4678-8A89-3A37EDC82FFE}" presName="composite" presStyleCnt="0"/>
      <dgm:spPr/>
    </dgm:pt>
    <dgm:pt modelId="{AAA6644B-D504-472E-869C-24196D4A526B}" type="pres">
      <dgm:prSet presAssocID="{D0D60B2F-7A67-4678-8A89-3A37EDC82FFE}" presName="background" presStyleLbl="node0" presStyleIdx="0" presStyleCnt="3"/>
      <dgm:spPr>
        <a:solidFill>
          <a:srgbClr val="E75C63"/>
        </a:solidFill>
      </dgm:spPr>
    </dgm:pt>
    <dgm:pt modelId="{15A8C6DA-585E-43C4-B116-3E9086EC56A6}" type="pres">
      <dgm:prSet presAssocID="{D0D60B2F-7A67-4678-8A89-3A37EDC82FFE}" presName="text" presStyleLbl="fgAcc0" presStyleIdx="0" presStyleCnt="3" custLinFactNeighborX="-1607" custLinFactNeighborY="-2973">
        <dgm:presLayoutVars>
          <dgm:chPref val="3"/>
        </dgm:presLayoutVars>
      </dgm:prSet>
      <dgm:spPr/>
    </dgm:pt>
    <dgm:pt modelId="{42AC74B7-9374-4ECF-A4CD-DFD66FE5D172}" type="pres">
      <dgm:prSet presAssocID="{D0D60B2F-7A67-4678-8A89-3A37EDC82FFE}" presName="hierChild2" presStyleCnt="0"/>
      <dgm:spPr/>
    </dgm:pt>
    <dgm:pt modelId="{BF9D7664-3A7A-40E0-8311-FA3BCFE3A66E}" type="pres">
      <dgm:prSet presAssocID="{3403F7CB-E7C2-4A00-B698-B57FCCFD79DD}" presName="hierRoot1" presStyleCnt="0"/>
      <dgm:spPr/>
    </dgm:pt>
    <dgm:pt modelId="{486EDFDF-B0DC-4DCB-B259-895B6BD3E64E}" type="pres">
      <dgm:prSet presAssocID="{3403F7CB-E7C2-4A00-B698-B57FCCFD79DD}" presName="composite" presStyleCnt="0"/>
      <dgm:spPr/>
    </dgm:pt>
    <dgm:pt modelId="{B019F3EF-7F64-4AEC-A3CB-783E4D493374}" type="pres">
      <dgm:prSet presAssocID="{3403F7CB-E7C2-4A00-B698-B57FCCFD79DD}" presName="background" presStyleLbl="node0" presStyleIdx="1" presStyleCnt="3"/>
      <dgm:spPr>
        <a:solidFill>
          <a:srgbClr val="E75C63"/>
        </a:solidFill>
      </dgm:spPr>
    </dgm:pt>
    <dgm:pt modelId="{B0D57292-7638-4F45-B98D-9006EE20E083}" type="pres">
      <dgm:prSet presAssocID="{3403F7CB-E7C2-4A00-B698-B57FCCFD79DD}" presName="text" presStyleLbl="fgAcc0" presStyleIdx="1" presStyleCnt="3">
        <dgm:presLayoutVars>
          <dgm:chPref val="3"/>
        </dgm:presLayoutVars>
      </dgm:prSet>
      <dgm:spPr/>
    </dgm:pt>
    <dgm:pt modelId="{EF6E0641-F8FB-411C-A0DB-2F8550FAC358}" type="pres">
      <dgm:prSet presAssocID="{3403F7CB-E7C2-4A00-B698-B57FCCFD79DD}" presName="hierChild2" presStyleCnt="0"/>
      <dgm:spPr/>
    </dgm:pt>
    <dgm:pt modelId="{B8321D90-6C79-49F1-8A6A-A63355BFE514}" type="pres">
      <dgm:prSet presAssocID="{66F27EB6-846A-41AA-9433-91848E56DD95}" presName="hierRoot1" presStyleCnt="0"/>
      <dgm:spPr/>
    </dgm:pt>
    <dgm:pt modelId="{A26E66D2-8EF0-4C7F-BACF-CB35086B74EF}" type="pres">
      <dgm:prSet presAssocID="{66F27EB6-846A-41AA-9433-91848E56DD95}" presName="composite" presStyleCnt="0"/>
      <dgm:spPr/>
    </dgm:pt>
    <dgm:pt modelId="{F5415656-08DB-4B8B-A2B3-CCA20889B6B1}" type="pres">
      <dgm:prSet presAssocID="{66F27EB6-846A-41AA-9433-91848E56DD95}" presName="background" presStyleLbl="node0" presStyleIdx="2" presStyleCnt="3"/>
      <dgm:spPr>
        <a:solidFill>
          <a:srgbClr val="E75C63"/>
        </a:solidFill>
      </dgm:spPr>
    </dgm:pt>
    <dgm:pt modelId="{4E0DDD37-BC93-4BBA-B415-E2AAAF40E430}" type="pres">
      <dgm:prSet presAssocID="{66F27EB6-846A-41AA-9433-91848E56DD95}" presName="text" presStyleLbl="fgAcc0" presStyleIdx="2" presStyleCnt="3">
        <dgm:presLayoutVars>
          <dgm:chPref val="3"/>
        </dgm:presLayoutVars>
      </dgm:prSet>
      <dgm:spPr/>
    </dgm:pt>
    <dgm:pt modelId="{EC7F3FDC-6E58-467B-924D-02F604856E2C}" type="pres">
      <dgm:prSet presAssocID="{66F27EB6-846A-41AA-9433-91848E56DD95}" presName="hierChild2" presStyleCnt="0"/>
      <dgm:spPr/>
    </dgm:pt>
  </dgm:ptLst>
  <dgm:cxnLst>
    <dgm:cxn modelId="{5A689824-3D4F-4C63-819A-BA0FD9AAE8FC}" type="presOf" srcId="{66F27EB6-846A-41AA-9433-91848E56DD95}" destId="{4E0DDD37-BC93-4BBA-B415-E2AAAF40E430}" srcOrd="0" destOrd="0" presId="urn:microsoft.com/office/officeart/2005/8/layout/hierarchy1"/>
    <dgm:cxn modelId="{A26DD42A-8F19-4FDF-A963-79E803FECF63}" srcId="{F82D0B67-9C91-44E8-A3FB-BAE62F1E2DD9}" destId="{3403F7CB-E7C2-4A00-B698-B57FCCFD79DD}" srcOrd="1" destOrd="0" parTransId="{46C98128-3A36-49FF-8C2C-6EBEE8141B70}" sibTransId="{3F477714-3E0C-4710-B198-9476ADC9CA3A}"/>
    <dgm:cxn modelId="{B43162BE-EED4-4A59-A6BE-44486851ECB9}" type="presOf" srcId="{3403F7CB-E7C2-4A00-B698-B57FCCFD79DD}" destId="{B0D57292-7638-4F45-B98D-9006EE20E083}" srcOrd="0" destOrd="0" presId="urn:microsoft.com/office/officeart/2005/8/layout/hierarchy1"/>
    <dgm:cxn modelId="{6B07F5C2-1B23-4099-B88E-D7CAF4972FBA}" srcId="{F82D0B67-9C91-44E8-A3FB-BAE62F1E2DD9}" destId="{D0D60B2F-7A67-4678-8A89-3A37EDC82FFE}" srcOrd="0" destOrd="0" parTransId="{88611155-E21F-4266-8C6D-27FDF982CDDE}" sibTransId="{E6594EF0-B82A-4F35-AC89-3300A563ABDD}"/>
    <dgm:cxn modelId="{FD9CF7C2-6343-437E-8FC5-9591E7C78AFF}" srcId="{F82D0B67-9C91-44E8-A3FB-BAE62F1E2DD9}" destId="{66F27EB6-846A-41AA-9433-91848E56DD95}" srcOrd="2" destOrd="0" parTransId="{8CBC866F-5FB1-499D-A0D7-51983D017435}" sibTransId="{0EC2582C-4B42-4E06-8745-9E34465E2A32}"/>
    <dgm:cxn modelId="{97A98AEF-F9F2-477B-943E-F1C16255104D}" type="presOf" srcId="{F82D0B67-9C91-44E8-A3FB-BAE62F1E2DD9}" destId="{29376E29-2181-42CF-A815-2C2D08418699}" srcOrd="0" destOrd="0" presId="urn:microsoft.com/office/officeart/2005/8/layout/hierarchy1"/>
    <dgm:cxn modelId="{32F89AF8-614A-4004-82ED-27764E505C92}" type="presOf" srcId="{D0D60B2F-7A67-4678-8A89-3A37EDC82FFE}" destId="{15A8C6DA-585E-43C4-B116-3E9086EC56A6}" srcOrd="0" destOrd="0" presId="urn:microsoft.com/office/officeart/2005/8/layout/hierarchy1"/>
    <dgm:cxn modelId="{E3D4CD60-7C9C-42F4-BB65-43E9CCE45D78}" type="presParOf" srcId="{29376E29-2181-42CF-A815-2C2D08418699}" destId="{2D9A40CF-D45D-4E94-814A-F4C6CD41C4CD}" srcOrd="0" destOrd="0" presId="urn:microsoft.com/office/officeart/2005/8/layout/hierarchy1"/>
    <dgm:cxn modelId="{E5010710-D6BB-4B68-B1EF-19ABB59C859D}" type="presParOf" srcId="{2D9A40CF-D45D-4E94-814A-F4C6CD41C4CD}" destId="{9E2889CE-7198-4649-9F43-EF3A0AA1BB4C}" srcOrd="0" destOrd="0" presId="urn:microsoft.com/office/officeart/2005/8/layout/hierarchy1"/>
    <dgm:cxn modelId="{9F7E5C76-3F2D-475E-B514-76C6EF13E15A}" type="presParOf" srcId="{9E2889CE-7198-4649-9F43-EF3A0AA1BB4C}" destId="{AAA6644B-D504-472E-869C-24196D4A526B}" srcOrd="0" destOrd="0" presId="urn:microsoft.com/office/officeart/2005/8/layout/hierarchy1"/>
    <dgm:cxn modelId="{A8446B54-CD2E-43BC-BA55-97CFD01738C4}" type="presParOf" srcId="{9E2889CE-7198-4649-9F43-EF3A0AA1BB4C}" destId="{15A8C6DA-585E-43C4-B116-3E9086EC56A6}" srcOrd="1" destOrd="0" presId="urn:microsoft.com/office/officeart/2005/8/layout/hierarchy1"/>
    <dgm:cxn modelId="{B7F8C317-DCBD-4099-BCB2-D1D5740C5FD4}" type="presParOf" srcId="{2D9A40CF-D45D-4E94-814A-F4C6CD41C4CD}" destId="{42AC74B7-9374-4ECF-A4CD-DFD66FE5D172}" srcOrd="1" destOrd="0" presId="urn:microsoft.com/office/officeart/2005/8/layout/hierarchy1"/>
    <dgm:cxn modelId="{B05E799C-42B1-4E51-B064-11E4362CE53E}" type="presParOf" srcId="{29376E29-2181-42CF-A815-2C2D08418699}" destId="{BF9D7664-3A7A-40E0-8311-FA3BCFE3A66E}" srcOrd="1" destOrd="0" presId="urn:microsoft.com/office/officeart/2005/8/layout/hierarchy1"/>
    <dgm:cxn modelId="{8354623F-56D6-4FBD-A635-2408ED175D0A}" type="presParOf" srcId="{BF9D7664-3A7A-40E0-8311-FA3BCFE3A66E}" destId="{486EDFDF-B0DC-4DCB-B259-895B6BD3E64E}" srcOrd="0" destOrd="0" presId="urn:microsoft.com/office/officeart/2005/8/layout/hierarchy1"/>
    <dgm:cxn modelId="{A416EE5A-D7E2-4547-B900-1B72D01BA1AB}" type="presParOf" srcId="{486EDFDF-B0DC-4DCB-B259-895B6BD3E64E}" destId="{B019F3EF-7F64-4AEC-A3CB-783E4D493374}" srcOrd="0" destOrd="0" presId="urn:microsoft.com/office/officeart/2005/8/layout/hierarchy1"/>
    <dgm:cxn modelId="{18B89A4B-7971-4717-9F9E-122821E90C61}" type="presParOf" srcId="{486EDFDF-B0DC-4DCB-B259-895B6BD3E64E}" destId="{B0D57292-7638-4F45-B98D-9006EE20E083}" srcOrd="1" destOrd="0" presId="urn:microsoft.com/office/officeart/2005/8/layout/hierarchy1"/>
    <dgm:cxn modelId="{D501D9E2-3616-4DE5-B45A-B8CAB6A2C5C7}" type="presParOf" srcId="{BF9D7664-3A7A-40E0-8311-FA3BCFE3A66E}" destId="{EF6E0641-F8FB-411C-A0DB-2F8550FAC358}" srcOrd="1" destOrd="0" presId="urn:microsoft.com/office/officeart/2005/8/layout/hierarchy1"/>
    <dgm:cxn modelId="{796EAF53-1E10-4781-862A-3166895E8EEB}" type="presParOf" srcId="{29376E29-2181-42CF-A815-2C2D08418699}" destId="{B8321D90-6C79-49F1-8A6A-A63355BFE514}" srcOrd="2" destOrd="0" presId="urn:microsoft.com/office/officeart/2005/8/layout/hierarchy1"/>
    <dgm:cxn modelId="{C8CD8615-1EB9-460B-B71E-9E47587FFC3F}" type="presParOf" srcId="{B8321D90-6C79-49F1-8A6A-A63355BFE514}" destId="{A26E66D2-8EF0-4C7F-BACF-CB35086B74EF}" srcOrd="0" destOrd="0" presId="urn:microsoft.com/office/officeart/2005/8/layout/hierarchy1"/>
    <dgm:cxn modelId="{BD5DF260-6409-4CF0-8857-CEA11649FB3C}" type="presParOf" srcId="{A26E66D2-8EF0-4C7F-BACF-CB35086B74EF}" destId="{F5415656-08DB-4B8B-A2B3-CCA20889B6B1}" srcOrd="0" destOrd="0" presId="urn:microsoft.com/office/officeart/2005/8/layout/hierarchy1"/>
    <dgm:cxn modelId="{EFB38D3C-8D30-4E6F-A7A4-FD5CEDA29D55}" type="presParOf" srcId="{A26E66D2-8EF0-4C7F-BACF-CB35086B74EF}" destId="{4E0DDD37-BC93-4BBA-B415-E2AAAF40E430}" srcOrd="1" destOrd="0" presId="urn:microsoft.com/office/officeart/2005/8/layout/hierarchy1"/>
    <dgm:cxn modelId="{53BD6567-1746-4058-B83C-CF603B492B98}" type="presParOf" srcId="{B8321D90-6C79-49F1-8A6A-A63355BFE514}" destId="{EC7F3FDC-6E58-467B-924D-02F604856E2C}" srcOrd="1" destOrd="0" presId="urn:microsoft.com/office/officeart/2005/8/layout/hierarchy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17C9A4FC-7763-4EDD-9D7C-3DB46A59AA83}" type="doc">
      <dgm:prSet loTypeId="urn:microsoft.com/office/officeart/2008/layout/LinedList" loCatId="list" qsTypeId="urn:microsoft.com/office/officeart/2005/8/quickstyle/simple1" qsCatId="simple" csTypeId="urn:microsoft.com/office/officeart/2005/8/colors/colorful2" csCatId="colorful" phldr="1"/>
      <dgm:spPr/>
      <dgm:t>
        <a:bodyPr/>
        <a:lstStyle/>
        <a:p>
          <a:endParaRPr lang="en-US"/>
        </a:p>
      </dgm:t>
    </dgm:pt>
    <dgm:pt modelId="{506D114C-E7E3-4AB5-9A0F-0CDB1DC4054A}">
      <dgm:prSet/>
      <dgm:spPr/>
      <dgm:t>
        <a:bodyPr/>
        <a:lstStyle/>
        <a:p>
          <a:r>
            <a:rPr lang="en-US"/>
            <a:t>Nationwide Media Campaign</a:t>
          </a:r>
        </a:p>
      </dgm:t>
    </dgm:pt>
    <dgm:pt modelId="{9D8EE163-8823-47D1-93B6-1A439A88F68B}" type="parTrans" cxnId="{296F129E-4A3B-468B-A7C0-746765282EAD}">
      <dgm:prSet/>
      <dgm:spPr/>
      <dgm:t>
        <a:bodyPr/>
        <a:lstStyle/>
        <a:p>
          <a:endParaRPr lang="en-US"/>
        </a:p>
      </dgm:t>
    </dgm:pt>
    <dgm:pt modelId="{17BF3AE1-DE7A-4200-93B8-180420248858}" type="sibTrans" cxnId="{296F129E-4A3B-468B-A7C0-746765282EAD}">
      <dgm:prSet/>
      <dgm:spPr/>
      <dgm:t>
        <a:bodyPr/>
        <a:lstStyle/>
        <a:p>
          <a:endParaRPr lang="en-US"/>
        </a:p>
      </dgm:t>
    </dgm:pt>
    <dgm:pt modelId="{02119522-297A-4753-A9A1-BCCC00EC683A}">
      <dgm:prSet/>
      <dgm:spPr/>
      <dgm:t>
        <a:bodyPr/>
        <a:lstStyle/>
        <a:p>
          <a:r>
            <a:rPr lang="en-US"/>
            <a:t>Safe Prescribing Practices</a:t>
          </a:r>
        </a:p>
      </dgm:t>
    </dgm:pt>
    <dgm:pt modelId="{C96AFC12-3B20-41B4-BEB0-69B48688DE1E}" type="parTrans" cxnId="{A01B8ED4-4B1A-4E60-817B-A064DD4A48C2}">
      <dgm:prSet/>
      <dgm:spPr/>
      <dgm:t>
        <a:bodyPr/>
        <a:lstStyle/>
        <a:p>
          <a:endParaRPr lang="en-US"/>
        </a:p>
      </dgm:t>
    </dgm:pt>
    <dgm:pt modelId="{65926BCA-D3FB-4543-A4F6-956ACE8811B1}" type="sibTrans" cxnId="{A01B8ED4-4B1A-4E60-817B-A064DD4A48C2}">
      <dgm:prSet/>
      <dgm:spPr/>
      <dgm:t>
        <a:bodyPr/>
        <a:lstStyle/>
        <a:p>
          <a:endParaRPr lang="en-US"/>
        </a:p>
      </dgm:t>
    </dgm:pt>
    <dgm:pt modelId="{E0C65BCF-5341-4EA4-9E60-4502F664CB05}">
      <dgm:prSet/>
      <dgm:spPr/>
      <dgm:t>
        <a:bodyPr/>
        <a:lstStyle/>
        <a:p>
          <a:r>
            <a:rPr lang="en-US"/>
            <a:t>Use of Prescription Drug Monitoring Programs</a:t>
          </a:r>
        </a:p>
      </dgm:t>
    </dgm:pt>
    <dgm:pt modelId="{5B0F7DBB-B5E5-46F5-9F3B-A3575E1A71F5}" type="parTrans" cxnId="{6593040D-8C09-4A9B-AF5D-73CEE55896D6}">
      <dgm:prSet/>
      <dgm:spPr/>
      <dgm:t>
        <a:bodyPr/>
        <a:lstStyle/>
        <a:p>
          <a:endParaRPr lang="en-US"/>
        </a:p>
      </dgm:t>
    </dgm:pt>
    <dgm:pt modelId="{ADF62B14-F2F4-465C-992D-5CA2FAF84F68}" type="sibTrans" cxnId="{6593040D-8C09-4A9B-AF5D-73CEE55896D6}">
      <dgm:prSet/>
      <dgm:spPr/>
      <dgm:t>
        <a:bodyPr/>
        <a:lstStyle/>
        <a:p>
          <a:endParaRPr lang="en-US"/>
        </a:p>
      </dgm:t>
    </dgm:pt>
    <dgm:pt modelId="{0CEC3B3D-63CF-44E8-A737-176AAD1B9569}">
      <dgm:prSet/>
      <dgm:spPr/>
      <dgm:t>
        <a:bodyPr/>
        <a:lstStyle/>
        <a:p>
          <a:r>
            <a:rPr lang="en-US" dirty="0"/>
            <a:t>Capacity of State, Local, and Tribal Communities to Identify and Prevent Substance Abuse</a:t>
          </a:r>
        </a:p>
      </dgm:t>
    </dgm:pt>
    <dgm:pt modelId="{40A842C1-1267-4A27-B7AD-AC1E08D7B817}" type="parTrans" cxnId="{950F8FA8-8080-468F-9733-354CC4022523}">
      <dgm:prSet/>
      <dgm:spPr/>
      <dgm:t>
        <a:bodyPr/>
        <a:lstStyle/>
        <a:p>
          <a:endParaRPr lang="en-US"/>
        </a:p>
      </dgm:t>
    </dgm:pt>
    <dgm:pt modelId="{766D7C75-AA66-4C4B-A327-BCB8B5DBEAE1}" type="sibTrans" cxnId="{950F8FA8-8080-468F-9733-354CC4022523}">
      <dgm:prSet/>
      <dgm:spPr/>
      <dgm:t>
        <a:bodyPr/>
        <a:lstStyle/>
        <a:p>
          <a:endParaRPr lang="en-US"/>
        </a:p>
      </dgm:t>
    </dgm:pt>
    <dgm:pt modelId="{685C9D9B-6048-49BC-9399-42B6CB1419C3}">
      <dgm:prSet/>
      <dgm:spPr/>
      <dgm:t>
        <a:bodyPr/>
        <a:lstStyle/>
        <a:p>
          <a:r>
            <a:rPr lang="en-US"/>
            <a:t>Research and Development of Evidence-Based Prevention Programs</a:t>
          </a:r>
        </a:p>
      </dgm:t>
    </dgm:pt>
    <dgm:pt modelId="{CADA53DE-AAD8-480B-9D71-8F03F3D75DE5}" type="parTrans" cxnId="{54653B2B-DF38-477E-8891-92F3CF98F9E6}">
      <dgm:prSet/>
      <dgm:spPr/>
      <dgm:t>
        <a:bodyPr/>
        <a:lstStyle/>
        <a:p>
          <a:endParaRPr lang="en-US"/>
        </a:p>
      </dgm:t>
    </dgm:pt>
    <dgm:pt modelId="{4E9F7529-6123-4439-AFC8-F72133B260BA}" type="sibTrans" cxnId="{54653B2B-DF38-477E-8891-92F3CF98F9E6}">
      <dgm:prSet/>
      <dgm:spPr/>
      <dgm:t>
        <a:bodyPr/>
        <a:lstStyle/>
        <a:p>
          <a:endParaRPr lang="en-US"/>
        </a:p>
      </dgm:t>
    </dgm:pt>
    <dgm:pt modelId="{91511E45-48F3-49EC-8FC3-BC082910072E}">
      <dgm:prSet/>
      <dgm:spPr/>
      <dgm:t>
        <a:bodyPr/>
        <a:lstStyle/>
        <a:p>
          <a:r>
            <a:rPr lang="en-US"/>
            <a:t>Strengthen ONDCP’s Drug Free Communities Program</a:t>
          </a:r>
        </a:p>
      </dgm:t>
    </dgm:pt>
    <dgm:pt modelId="{FB84B6F5-A37B-409C-A23E-82020FF56087}" type="parTrans" cxnId="{371CC6F3-44EF-45F5-BBE0-BD8ED90349AC}">
      <dgm:prSet/>
      <dgm:spPr/>
      <dgm:t>
        <a:bodyPr/>
        <a:lstStyle/>
        <a:p>
          <a:endParaRPr lang="en-US"/>
        </a:p>
      </dgm:t>
    </dgm:pt>
    <dgm:pt modelId="{981B316F-B5A2-4DD4-AB06-20E1796CDF4A}" type="sibTrans" cxnId="{371CC6F3-44EF-45F5-BBE0-BD8ED90349AC}">
      <dgm:prSet/>
      <dgm:spPr/>
      <dgm:t>
        <a:bodyPr/>
        <a:lstStyle/>
        <a:p>
          <a:endParaRPr lang="en-US"/>
        </a:p>
      </dgm:t>
    </dgm:pt>
    <dgm:pt modelId="{71846919-3E3B-4ACA-A2DB-2F759C8B6C77}">
      <dgm:prSet/>
      <dgm:spPr/>
      <dgm:t>
        <a:bodyPr/>
        <a:lstStyle/>
        <a:p>
          <a:r>
            <a:rPr lang="en-US"/>
            <a:t>Expanding Drug Take-Back</a:t>
          </a:r>
        </a:p>
      </dgm:t>
    </dgm:pt>
    <dgm:pt modelId="{29B4EC86-DB5B-4F5E-823A-125B1018C595}" type="parTrans" cxnId="{38617BB2-5488-453E-B3D5-F04ADBB84EC3}">
      <dgm:prSet/>
      <dgm:spPr/>
      <dgm:t>
        <a:bodyPr/>
        <a:lstStyle/>
        <a:p>
          <a:endParaRPr lang="en-US"/>
        </a:p>
      </dgm:t>
    </dgm:pt>
    <dgm:pt modelId="{FA063CC3-D592-41E7-B99B-19DE70DDF80D}" type="sibTrans" cxnId="{38617BB2-5488-453E-B3D5-F04ADBB84EC3}">
      <dgm:prSet/>
      <dgm:spPr/>
      <dgm:t>
        <a:bodyPr/>
        <a:lstStyle/>
        <a:p>
          <a:endParaRPr lang="en-US"/>
        </a:p>
      </dgm:t>
    </dgm:pt>
    <dgm:pt modelId="{F28C71E6-8558-4B7A-9EEA-F53F49D1E977}" type="pres">
      <dgm:prSet presAssocID="{17C9A4FC-7763-4EDD-9D7C-3DB46A59AA83}" presName="vert0" presStyleCnt="0">
        <dgm:presLayoutVars>
          <dgm:dir/>
          <dgm:animOne val="branch"/>
          <dgm:animLvl val="lvl"/>
        </dgm:presLayoutVars>
      </dgm:prSet>
      <dgm:spPr/>
    </dgm:pt>
    <dgm:pt modelId="{A6F2C88C-E0B2-4EF4-96A5-EC89FA1963E7}" type="pres">
      <dgm:prSet presAssocID="{506D114C-E7E3-4AB5-9A0F-0CDB1DC4054A}" presName="thickLine" presStyleLbl="alignNode1" presStyleIdx="0" presStyleCnt="7"/>
      <dgm:spPr/>
    </dgm:pt>
    <dgm:pt modelId="{44959A87-0611-447C-9B64-083A75C6EF83}" type="pres">
      <dgm:prSet presAssocID="{506D114C-E7E3-4AB5-9A0F-0CDB1DC4054A}" presName="horz1" presStyleCnt="0"/>
      <dgm:spPr/>
    </dgm:pt>
    <dgm:pt modelId="{530ABCE7-3A26-47F5-82AF-EB605397D63A}" type="pres">
      <dgm:prSet presAssocID="{506D114C-E7E3-4AB5-9A0F-0CDB1DC4054A}" presName="tx1" presStyleLbl="revTx" presStyleIdx="0" presStyleCnt="7"/>
      <dgm:spPr/>
    </dgm:pt>
    <dgm:pt modelId="{43B9CB7A-C808-43E7-984F-90EBA884550F}" type="pres">
      <dgm:prSet presAssocID="{506D114C-E7E3-4AB5-9A0F-0CDB1DC4054A}" presName="vert1" presStyleCnt="0"/>
      <dgm:spPr/>
    </dgm:pt>
    <dgm:pt modelId="{296DB107-4B65-4EB7-87DB-CBD367F81972}" type="pres">
      <dgm:prSet presAssocID="{02119522-297A-4753-A9A1-BCCC00EC683A}" presName="thickLine" presStyleLbl="alignNode1" presStyleIdx="1" presStyleCnt="7"/>
      <dgm:spPr/>
    </dgm:pt>
    <dgm:pt modelId="{6C7FBCF2-3153-4900-9097-D42715CE4EEC}" type="pres">
      <dgm:prSet presAssocID="{02119522-297A-4753-A9A1-BCCC00EC683A}" presName="horz1" presStyleCnt="0"/>
      <dgm:spPr/>
    </dgm:pt>
    <dgm:pt modelId="{A2AEE860-80C1-4448-BCE8-F4738A7299AD}" type="pres">
      <dgm:prSet presAssocID="{02119522-297A-4753-A9A1-BCCC00EC683A}" presName="tx1" presStyleLbl="revTx" presStyleIdx="1" presStyleCnt="7"/>
      <dgm:spPr/>
    </dgm:pt>
    <dgm:pt modelId="{34150803-F4FE-4B45-8FF9-5803EE05871E}" type="pres">
      <dgm:prSet presAssocID="{02119522-297A-4753-A9A1-BCCC00EC683A}" presName="vert1" presStyleCnt="0"/>
      <dgm:spPr/>
    </dgm:pt>
    <dgm:pt modelId="{FA2B7A73-9921-47E1-B971-062602E5F68A}" type="pres">
      <dgm:prSet presAssocID="{E0C65BCF-5341-4EA4-9E60-4502F664CB05}" presName="thickLine" presStyleLbl="alignNode1" presStyleIdx="2" presStyleCnt="7"/>
      <dgm:spPr/>
    </dgm:pt>
    <dgm:pt modelId="{8814D1F2-964A-484F-AAC4-2CA2A3DE2447}" type="pres">
      <dgm:prSet presAssocID="{E0C65BCF-5341-4EA4-9E60-4502F664CB05}" presName="horz1" presStyleCnt="0"/>
      <dgm:spPr/>
    </dgm:pt>
    <dgm:pt modelId="{6391E567-5026-4A19-B342-8807AAE950AD}" type="pres">
      <dgm:prSet presAssocID="{E0C65BCF-5341-4EA4-9E60-4502F664CB05}" presName="tx1" presStyleLbl="revTx" presStyleIdx="2" presStyleCnt="7"/>
      <dgm:spPr/>
    </dgm:pt>
    <dgm:pt modelId="{4FC60B2F-20EB-47DD-85B3-0DD94565F9B0}" type="pres">
      <dgm:prSet presAssocID="{E0C65BCF-5341-4EA4-9E60-4502F664CB05}" presName="vert1" presStyleCnt="0"/>
      <dgm:spPr/>
    </dgm:pt>
    <dgm:pt modelId="{B4443426-9425-4D04-8BE9-93B0F76E86D2}" type="pres">
      <dgm:prSet presAssocID="{0CEC3B3D-63CF-44E8-A737-176AAD1B9569}" presName="thickLine" presStyleLbl="alignNode1" presStyleIdx="3" presStyleCnt="7"/>
      <dgm:spPr/>
    </dgm:pt>
    <dgm:pt modelId="{BBFBA6B0-D8D1-454A-9AC3-81DD5E218A2B}" type="pres">
      <dgm:prSet presAssocID="{0CEC3B3D-63CF-44E8-A737-176AAD1B9569}" presName="horz1" presStyleCnt="0"/>
      <dgm:spPr/>
    </dgm:pt>
    <dgm:pt modelId="{96314845-F40D-4A26-A2B0-5C150D8B16AE}" type="pres">
      <dgm:prSet presAssocID="{0CEC3B3D-63CF-44E8-A737-176AAD1B9569}" presName="tx1" presStyleLbl="revTx" presStyleIdx="3" presStyleCnt="7"/>
      <dgm:spPr/>
    </dgm:pt>
    <dgm:pt modelId="{779D41B2-29DA-4DCD-9041-5EFE978974B3}" type="pres">
      <dgm:prSet presAssocID="{0CEC3B3D-63CF-44E8-A737-176AAD1B9569}" presName="vert1" presStyleCnt="0"/>
      <dgm:spPr/>
    </dgm:pt>
    <dgm:pt modelId="{6BFF5F0A-5BC0-4B9B-8D31-D99DF152AC1C}" type="pres">
      <dgm:prSet presAssocID="{685C9D9B-6048-49BC-9399-42B6CB1419C3}" presName="thickLine" presStyleLbl="alignNode1" presStyleIdx="4" presStyleCnt="7"/>
      <dgm:spPr/>
    </dgm:pt>
    <dgm:pt modelId="{FE8C3531-6018-45EB-9E3F-E5244C2B7662}" type="pres">
      <dgm:prSet presAssocID="{685C9D9B-6048-49BC-9399-42B6CB1419C3}" presName="horz1" presStyleCnt="0"/>
      <dgm:spPr/>
    </dgm:pt>
    <dgm:pt modelId="{9FC8649E-BD7F-418D-B1BF-379ABB466E36}" type="pres">
      <dgm:prSet presAssocID="{685C9D9B-6048-49BC-9399-42B6CB1419C3}" presName="tx1" presStyleLbl="revTx" presStyleIdx="4" presStyleCnt="7"/>
      <dgm:spPr/>
    </dgm:pt>
    <dgm:pt modelId="{35DE0CF8-2A34-4DB0-8A0E-2273E38437C1}" type="pres">
      <dgm:prSet presAssocID="{685C9D9B-6048-49BC-9399-42B6CB1419C3}" presName="vert1" presStyleCnt="0"/>
      <dgm:spPr/>
    </dgm:pt>
    <dgm:pt modelId="{09951019-63CB-404C-A5A2-8DE6A0A13230}" type="pres">
      <dgm:prSet presAssocID="{91511E45-48F3-49EC-8FC3-BC082910072E}" presName="thickLine" presStyleLbl="alignNode1" presStyleIdx="5" presStyleCnt="7"/>
      <dgm:spPr/>
    </dgm:pt>
    <dgm:pt modelId="{468EA14A-27C1-4FCA-B2F8-FBD258F47052}" type="pres">
      <dgm:prSet presAssocID="{91511E45-48F3-49EC-8FC3-BC082910072E}" presName="horz1" presStyleCnt="0"/>
      <dgm:spPr/>
    </dgm:pt>
    <dgm:pt modelId="{FE8C43FD-8E8B-47BA-B895-673A707D11E8}" type="pres">
      <dgm:prSet presAssocID="{91511E45-48F3-49EC-8FC3-BC082910072E}" presName="tx1" presStyleLbl="revTx" presStyleIdx="5" presStyleCnt="7"/>
      <dgm:spPr/>
    </dgm:pt>
    <dgm:pt modelId="{BF61992E-385D-4CC2-9695-B07EDD520FBB}" type="pres">
      <dgm:prSet presAssocID="{91511E45-48F3-49EC-8FC3-BC082910072E}" presName="vert1" presStyleCnt="0"/>
      <dgm:spPr/>
    </dgm:pt>
    <dgm:pt modelId="{25407A26-3FB1-4301-9F12-9F0EC6C2EBB3}" type="pres">
      <dgm:prSet presAssocID="{71846919-3E3B-4ACA-A2DB-2F759C8B6C77}" presName="thickLine" presStyleLbl="alignNode1" presStyleIdx="6" presStyleCnt="7"/>
      <dgm:spPr/>
    </dgm:pt>
    <dgm:pt modelId="{BF40FBDA-9953-4D77-BD2F-9AA46313E155}" type="pres">
      <dgm:prSet presAssocID="{71846919-3E3B-4ACA-A2DB-2F759C8B6C77}" presName="horz1" presStyleCnt="0"/>
      <dgm:spPr/>
    </dgm:pt>
    <dgm:pt modelId="{F02B7AC1-A261-4527-8529-BDE57ED973D7}" type="pres">
      <dgm:prSet presAssocID="{71846919-3E3B-4ACA-A2DB-2F759C8B6C77}" presName="tx1" presStyleLbl="revTx" presStyleIdx="6" presStyleCnt="7"/>
      <dgm:spPr/>
    </dgm:pt>
    <dgm:pt modelId="{6BB78DBE-ECBF-44EB-A602-D40B4D0A7A6C}" type="pres">
      <dgm:prSet presAssocID="{71846919-3E3B-4ACA-A2DB-2F759C8B6C77}" presName="vert1" presStyleCnt="0"/>
      <dgm:spPr/>
    </dgm:pt>
  </dgm:ptLst>
  <dgm:cxnLst>
    <dgm:cxn modelId="{6593040D-8C09-4A9B-AF5D-73CEE55896D6}" srcId="{17C9A4FC-7763-4EDD-9D7C-3DB46A59AA83}" destId="{E0C65BCF-5341-4EA4-9E60-4502F664CB05}" srcOrd="2" destOrd="0" parTransId="{5B0F7DBB-B5E5-46F5-9F3B-A3575E1A71F5}" sibTransId="{ADF62B14-F2F4-465C-992D-5CA2FAF84F68}"/>
    <dgm:cxn modelId="{B2630D1B-5104-41D8-AEE7-900E23264027}" type="presOf" srcId="{02119522-297A-4753-A9A1-BCCC00EC683A}" destId="{A2AEE860-80C1-4448-BCE8-F4738A7299AD}" srcOrd="0" destOrd="0" presId="urn:microsoft.com/office/officeart/2008/layout/LinedList"/>
    <dgm:cxn modelId="{E1B51926-D222-4285-8E17-5C0FF695FE76}" type="presOf" srcId="{0CEC3B3D-63CF-44E8-A737-176AAD1B9569}" destId="{96314845-F40D-4A26-A2B0-5C150D8B16AE}" srcOrd="0" destOrd="0" presId="urn:microsoft.com/office/officeart/2008/layout/LinedList"/>
    <dgm:cxn modelId="{54653B2B-DF38-477E-8891-92F3CF98F9E6}" srcId="{17C9A4FC-7763-4EDD-9D7C-3DB46A59AA83}" destId="{685C9D9B-6048-49BC-9399-42B6CB1419C3}" srcOrd="4" destOrd="0" parTransId="{CADA53DE-AAD8-480B-9D71-8F03F3D75DE5}" sibTransId="{4E9F7529-6123-4439-AFC8-F72133B260BA}"/>
    <dgm:cxn modelId="{ADA13E61-1A65-453E-817F-AC21F61DC34B}" type="presOf" srcId="{91511E45-48F3-49EC-8FC3-BC082910072E}" destId="{FE8C43FD-8E8B-47BA-B895-673A707D11E8}" srcOrd="0" destOrd="0" presId="urn:microsoft.com/office/officeart/2008/layout/LinedList"/>
    <dgm:cxn modelId="{F8B31F4A-1615-4717-910D-033A5F55B372}" type="presOf" srcId="{17C9A4FC-7763-4EDD-9D7C-3DB46A59AA83}" destId="{F28C71E6-8558-4B7A-9EEA-F53F49D1E977}" srcOrd="0" destOrd="0" presId="urn:microsoft.com/office/officeart/2008/layout/LinedList"/>
    <dgm:cxn modelId="{05941B70-5BD6-4732-BABD-FB8391E315BB}" type="presOf" srcId="{E0C65BCF-5341-4EA4-9E60-4502F664CB05}" destId="{6391E567-5026-4A19-B342-8807AAE950AD}" srcOrd="0" destOrd="0" presId="urn:microsoft.com/office/officeart/2008/layout/LinedList"/>
    <dgm:cxn modelId="{296F129E-4A3B-468B-A7C0-746765282EAD}" srcId="{17C9A4FC-7763-4EDD-9D7C-3DB46A59AA83}" destId="{506D114C-E7E3-4AB5-9A0F-0CDB1DC4054A}" srcOrd="0" destOrd="0" parTransId="{9D8EE163-8823-47D1-93B6-1A439A88F68B}" sibTransId="{17BF3AE1-DE7A-4200-93B8-180420248858}"/>
    <dgm:cxn modelId="{950F8FA8-8080-468F-9733-354CC4022523}" srcId="{17C9A4FC-7763-4EDD-9D7C-3DB46A59AA83}" destId="{0CEC3B3D-63CF-44E8-A737-176AAD1B9569}" srcOrd="3" destOrd="0" parTransId="{40A842C1-1267-4A27-B7AD-AC1E08D7B817}" sibTransId="{766D7C75-AA66-4C4B-A327-BCB8B5DBEAE1}"/>
    <dgm:cxn modelId="{38617BB2-5488-453E-B3D5-F04ADBB84EC3}" srcId="{17C9A4FC-7763-4EDD-9D7C-3DB46A59AA83}" destId="{71846919-3E3B-4ACA-A2DB-2F759C8B6C77}" srcOrd="6" destOrd="0" parTransId="{29B4EC86-DB5B-4F5E-823A-125B1018C595}" sibTransId="{FA063CC3-D592-41E7-B99B-19DE70DDF80D}"/>
    <dgm:cxn modelId="{3F54AECA-B244-411F-B413-F8DD3FA416CB}" type="presOf" srcId="{71846919-3E3B-4ACA-A2DB-2F759C8B6C77}" destId="{F02B7AC1-A261-4527-8529-BDE57ED973D7}" srcOrd="0" destOrd="0" presId="urn:microsoft.com/office/officeart/2008/layout/LinedList"/>
    <dgm:cxn modelId="{A01B8ED4-4B1A-4E60-817B-A064DD4A48C2}" srcId="{17C9A4FC-7763-4EDD-9D7C-3DB46A59AA83}" destId="{02119522-297A-4753-A9A1-BCCC00EC683A}" srcOrd="1" destOrd="0" parTransId="{C96AFC12-3B20-41B4-BEB0-69B48688DE1E}" sibTransId="{65926BCA-D3FB-4543-A4F6-956ACE8811B1}"/>
    <dgm:cxn modelId="{CBFD85E1-8483-40F0-B56D-E9C904D339EB}" type="presOf" srcId="{685C9D9B-6048-49BC-9399-42B6CB1419C3}" destId="{9FC8649E-BD7F-418D-B1BF-379ABB466E36}" srcOrd="0" destOrd="0" presId="urn:microsoft.com/office/officeart/2008/layout/LinedList"/>
    <dgm:cxn modelId="{371CC6F3-44EF-45F5-BBE0-BD8ED90349AC}" srcId="{17C9A4FC-7763-4EDD-9D7C-3DB46A59AA83}" destId="{91511E45-48F3-49EC-8FC3-BC082910072E}" srcOrd="5" destOrd="0" parTransId="{FB84B6F5-A37B-409C-A23E-82020FF56087}" sibTransId="{981B316F-B5A2-4DD4-AB06-20E1796CDF4A}"/>
    <dgm:cxn modelId="{4891F1FA-026F-442C-BB13-2F963A6D0093}" type="presOf" srcId="{506D114C-E7E3-4AB5-9A0F-0CDB1DC4054A}" destId="{530ABCE7-3A26-47F5-82AF-EB605397D63A}" srcOrd="0" destOrd="0" presId="urn:microsoft.com/office/officeart/2008/layout/LinedList"/>
    <dgm:cxn modelId="{4DAED028-DC0E-45AB-88E0-A9FD732FAB77}" type="presParOf" srcId="{F28C71E6-8558-4B7A-9EEA-F53F49D1E977}" destId="{A6F2C88C-E0B2-4EF4-96A5-EC89FA1963E7}" srcOrd="0" destOrd="0" presId="urn:microsoft.com/office/officeart/2008/layout/LinedList"/>
    <dgm:cxn modelId="{2C66F6E2-344F-4E3A-8761-615E06D00DCF}" type="presParOf" srcId="{F28C71E6-8558-4B7A-9EEA-F53F49D1E977}" destId="{44959A87-0611-447C-9B64-083A75C6EF83}" srcOrd="1" destOrd="0" presId="urn:microsoft.com/office/officeart/2008/layout/LinedList"/>
    <dgm:cxn modelId="{43907A41-071F-4B1E-B1D2-9581172FB7B5}" type="presParOf" srcId="{44959A87-0611-447C-9B64-083A75C6EF83}" destId="{530ABCE7-3A26-47F5-82AF-EB605397D63A}" srcOrd="0" destOrd="0" presId="urn:microsoft.com/office/officeart/2008/layout/LinedList"/>
    <dgm:cxn modelId="{E26C5897-B0D4-4082-A8B3-E18537D7DAAE}" type="presParOf" srcId="{44959A87-0611-447C-9B64-083A75C6EF83}" destId="{43B9CB7A-C808-43E7-984F-90EBA884550F}" srcOrd="1" destOrd="0" presId="urn:microsoft.com/office/officeart/2008/layout/LinedList"/>
    <dgm:cxn modelId="{7096F9CA-D33A-4411-9080-DE7493262F72}" type="presParOf" srcId="{F28C71E6-8558-4B7A-9EEA-F53F49D1E977}" destId="{296DB107-4B65-4EB7-87DB-CBD367F81972}" srcOrd="2" destOrd="0" presId="urn:microsoft.com/office/officeart/2008/layout/LinedList"/>
    <dgm:cxn modelId="{C3602163-41BD-4DD2-8DA4-E0B37B445904}" type="presParOf" srcId="{F28C71E6-8558-4B7A-9EEA-F53F49D1E977}" destId="{6C7FBCF2-3153-4900-9097-D42715CE4EEC}" srcOrd="3" destOrd="0" presId="urn:microsoft.com/office/officeart/2008/layout/LinedList"/>
    <dgm:cxn modelId="{2A287E51-4409-4BC8-8E1B-E774C25C880B}" type="presParOf" srcId="{6C7FBCF2-3153-4900-9097-D42715CE4EEC}" destId="{A2AEE860-80C1-4448-BCE8-F4738A7299AD}" srcOrd="0" destOrd="0" presId="urn:microsoft.com/office/officeart/2008/layout/LinedList"/>
    <dgm:cxn modelId="{4344A5AC-9513-4CA0-A416-BE8BF2F57462}" type="presParOf" srcId="{6C7FBCF2-3153-4900-9097-D42715CE4EEC}" destId="{34150803-F4FE-4B45-8FF9-5803EE05871E}" srcOrd="1" destOrd="0" presId="urn:microsoft.com/office/officeart/2008/layout/LinedList"/>
    <dgm:cxn modelId="{6E062D42-DCB8-40CD-9DD2-E3B9147015C3}" type="presParOf" srcId="{F28C71E6-8558-4B7A-9EEA-F53F49D1E977}" destId="{FA2B7A73-9921-47E1-B971-062602E5F68A}" srcOrd="4" destOrd="0" presId="urn:microsoft.com/office/officeart/2008/layout/LinedList"/>
    <dgm:cxn modelId="{62D5D912-C892-4F49-8DC2-6E4BE7C2F7C2}" type="presParOf" srcId="{F28C71E6-8558-4B7A-9EEA-F53F49D1E977}" destId="{8814D1F2-964A-484F-AAC4-2CA2A3DE2447}" srcOrd="5" destOrd="0" presId="urn:microsoft.com/office/officeart/2008/layout/LinedList"/>
    <dgm:cxn modelId="{6E460016-F7C5-4C9F-9249-1B78FBB5F081}" type="presParOf" srcId="{8814D1F2-964A-484F-AAC4-2CA2A3DE2447}" destId="{6391E567-5026-4A19-B342-8807AAE950AD}" srcOrd="0" destOrd="0" presId="urn:microsoft.com/office/officeart/2008/layout/LinedList"/>
    <dgm:cxn modelId="{E8AFA923-3B92-4EA2-B4E3-EAE4C1159F59}" type="presParOf" srcId="{8814D1F2-964A-484F-AAC4-2CA2A3DE2447}" destId="{4FC60B2F-20EB-47DD-85B3-0DD94565F9B0}" srcOrd="1" destOrd="0" presId="urn:microsoft.com/office/officeart/2008/layout/LinedList"/>
    <dgm:cxn modelId="{464D7D3F-CBF9-4CD7-8E01-E5824A371E57}" type="presParOf" srcId="{F28C71E6-8558-4B7A-9EEA-F53F49D1E977}" destId="{B4443426-9425-4D04-8BE9-93B0F76E86D2}" srcOrd="6" destOrd="0" presId="urn:microsoft.com/office/officeart/2008/layout/LinedList"/>
    <dgm:cxn modelId="{745D2CC4-F935-458B-ADCD-1218791C5E76}" type="presParOf" srcId="{F28C71E6-8558-4B7A-9EEA-F53F49D1E977}" destId="{BBFBA6B0-D8D1-454A-9AC3-81DD5E218A2B}" srcOrd="7" destOrd="0" presId="urn:microsoft.com/office/officeart/2008/layout/LinedList"/>
    <dgm:cxn modelId="{AC5B70E4-630D-4ADC-9F05-F1DCA52FA787}" type="presParOf" srcId="{BBFBA6B0-D8D1-454A-9AC3-81DD5E218A2B}" destId="{96314845-F40D-4A26-A2B0-5C150D8B16AE}" srcOrd="0" destOrd="0" presId="urn:microsoft.com/office/officeart/2008/layout/LinedList"/>
    <dgm:cxn modelId="{34AEFDB9-A0D6-4867-8B61-F2E4829EB606}" type="presParOf" srcId="{BBFBA6B0-D8D1-454A-9AC3-81DD5E218A2B}" destId="{779D41B2-29DA-4DCD-9041-5EFE978974B3}" srcOrd="1" destOrd="0" presId="urn:microsoft.com/office/officeart/2008/layout/LinedList"/>
    <dgm:cxn modelId="{9C20772E-1AB4-4C88-8D8B-2BF6E855BD51}" type="presParOf" srcId="{F28C71E6-8558-4B7A-9EEA-F53F49D1E977}" destId="{6BFF5F0A-5BC0-4B9B-8D31-D99DF152AC1C}" srcOrd="8" destOrd="0" presId="urn:microsoft.com/office/officeart/2008/layout/LinedList"/>
    <dgm:cxn modelId="{18D8B7D4-2D8A-438F-B6F8-6B3A5801B269}" type="presParOf" srcId="{F28C71E6-8558-4B7A-9EEA-F53F49D1E977}" destId="{FE8C3531-6018-45EB-9E3F-E5244C2B7662}" srcOrd="9" destOrd="0" presId="urn:microsoft.com/office/officeart/2008/layout/LinedList"/>
    <dgm:cxn modelId="{484E2761-5EEB-466B-9525-B1C266C95554}" type="presParOf" srcId="{FE8C3531-6018-45EB-9E3F-E5244C2B7662}" destId="{9FC8649E-BD7F-418D-B1BF-379ABB466E36}" srcOrd="0" destOrd="0" presId="urn:microsoft.com/office/officeart/2008/layout/LinedList"/>
    <dgm:cxn modelId="{4310D44B-CDA2-462B-A792-56F659145B8A}" type="presParOf" srcId="{FE8C3531-6018-45EB-9E3F-E5244C2B7662}" destId="{35DE0CF8-2A34-4DB0-8A0E-2273E38437C1}" srcOrd="1" destOrd="0" presId="urn:microsoft.com/office/officeart/2008/layout/LinedList"/>
    <dgm:cxn modelId="{075D2261-0CF0-4439-B816-FFE55AAFC1B7}" type="presParOf" srcId="{F28C71E6-8558-4B7A-9EEA-F53F49D1E977}" destId="{09951019-63CB-404C-A5A2-8DE6A0A13230}" srcOrd="10" destOrd="0" presId="urn:microsoft.com/office/officeart/2008/layout/LinedList"/>
    <dgm:cxn modelId="{7D905D31-BE08-43CA-A034-3FD6CF856C3F}" type="presParOf" srcId="{F28C71E6-8558-4B7A-9EEA-F53F49D1E977}" destId="{468EA14A-27C1-4FCA-B2F8-FBD258F47052}" srcOrd="11" destOrd="0" presId="urn:microsoft.com/office/officeart/2008/layout/LinedList"/>
    <dgm:cxn modelId="{73687483-D192-442A-8916-658B2956A8D4}" type="presParOf" srcId="{468EA14A-27C1-4FCA-B2F8-FBD258F47052}" destId="{FE8C43FD-8E8B-47BA-B895-673A707D11E8}" srcOrd="0" destOrd="0" presId="urn:microsoft.com/office/officeart/2008/layout/LinedList"/>
    <dgm:cxn modelId="{633134AB-0B76-476C-81AF-4DB8054C04B1}" type="presParOf" srcId="{468EA14A-27C1-4FCA-B2F8-FBD258F47052}" destId="{BF61992E-385D-4CC2-9695-B07EDD520FBB}" srcOrd="1" destOrd="0" presId="urn:microsoft.com/office/officeart/2008/layout/LinedList"/>
    <dgm:cxn modelId="{B9F23E1F-4E6F-4F55-884D-E46E6CD875A7}" type="presParOf" srcId="{F28C71E6-8558-4B7A-9EEA-F53F49D1E977}" destId="{25407A26-3FB1-4301-9F12-9F0EC6C2EBB3}" srcOrd="12" destOrd="0" presId="urn:microsoft.com/office/officeart/2008/layout/LinedList"/>
    <dgm:cxn modelId="{9FBC0238-3443-471F-8378-B66CFFABB807}" type="presParOf" srcId="{F28C71E6-8558-4B7A-9EEA-F53F49D1E977}" destId="{BF40FBDA-9953-4D77-BD2F-9AA46313E155}" srcOrd="13" destOrd="0" presId="urn:microsoft.com/office/officeart/2008/layout/LinedList"/>
    <dgm:cxn modelId="{05E78425-42B7-4044-81C8-F99A587E6415}" type="presParOf" srcId="{BF40FBDA-9953-4D77-BD2F-9AA46313E155}" destId="{F02B7AC1-A261-4527-8529-BDE57ED973D7}" srcOrd="0" destOrd="0" presId="urn:microsoft.com/office/officeart/2008/layout/LinedList"/>
    <dgm:cxn modelId="{801F9453-8D20-46BF-9364-C363B2EF806E}" type="presParOf" srcId="{BF40FBDA-9953-4D77-BD2F-9AA46313E155}" destId="{6BB78DBE-ECBF-44EB-A602-D40B4D0A7A6C}"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43DD01DE-EB95-4404-8AFC-8A2D615D92D8}" type="doc">
      <dgm:prSet loTypeId="urn:microsoft.com/office/officeart/2016/7/layout/VerticalSolidActionList" loCatId="List" qsTypeId="urn:microsoft.com/office/officeart/2005/8/quickstyle/simple1" qsCatId="simple" csTypeId="urn:microsoft.com/office/officeart/2005/8/colors/colorful1" csCatId="colorful"/>
      <dgm:spPr/>
      <dgm:t>
        <a:bodyPr/>
        <a:lstStyle/>
        <a:p>
          <a:endParaRPr lang="en-US"/>
        </a:p>
      </dgm:t>
    </dgm:pt>
    <dgm:pt modelId="{ED8C08C7-5F47-4625-89A6-C0F3F1E3AB11}">
      <dgm:prSet custT="1"/>
      <dgm:spPr/>
      <dgm:t>
        <a:bodyPr/>
        <a:lstStyle/>
        <a:p>
          <a:r>
            <a:rPr lang="en-US" sz="2000"/>
            <a:t>Improving</a:t>
          </a:r>
        </a:p>
      </dgm:t>
    </dgm:pt>
    <dgm:pt modelId="{E1B2346A-C892-458A-BB7A-EE27FFEBDE6B}" type="parTrans" cxnId="{9AB362FD-8262-4DD1-9EB5-5226EAB0CE6E}">
      <dgm:prSet/>
      <dgm:spPr/>
      <dgm:t>
        <a:bodyPr/>
        <a:lstStyle/>
        <a:p>
          <a:endParaRPr lang="en-US"/>
        </a:p>
      </dgm:t>
    </dgm:pt>
    <dgm:pt modelId="{3BE93E72-0DD4-4FC7-9536-4CFBC443209B}" type="sibTrans" cxnId="{9AB362FD-8262-4DD1-9EB5-5226EAB0CE6E}">
      <dgm:prSet/>
      <dgm:spPr/>
      <dgm:t>
        <a:bodyPr/>
        <a:lstStyle/>
        <a:p>
          <a:endParaRPr lang="en-US"/>
        </a:p>
      </dgm:t>
    </dgm:pt>
    <dgm:pt modelId="{2464FF40-931E-4C72-83C0-D5BCABD93791}">
      <dgm:prSet custT="1"/>
      <dgm:spPr/>
      <dgm:t>
        <a:bodyPr/>
        <a:lstStyle/>
        <a:p>
          <a:r>
            <a:rPr lang="en-US" sz="1800"/>
            <a:t>Improving Overdose Response</a:t>
          </a:r>
        </a:p>
      </dgm:t>
    </dgm:pt>
    <dgm:pt modelId="{989EAF23-86E1-4D29-92CA-284CCE51492F}" type="parTrans" cxnId="{825BEC74-2122-414B-A48D-E3F1A6A707BE}">
      <dgm:prSet/>
      <dgm:spPr/>
      <dgm:t>
        <a:bodyPr/>
        <a:lstStyle/>
        <a:p>
          <a:endParaRPr lang="en-US"/>
        </a:p>
      </dgm:t>
    </dgm:pt>
    <dgm:pt modelId="{6E07D0DF-D59B-4F66-8D22-EF9A45A0C1AD}" type="sibTrans" cxnId="{825BEC74-2122-414B-A48D-E3F1A6A707BE}">
      <dgm:prSet/>
      <dgm:spPr/>
      <dgm:t>
        <a:bodyPr/>
        <a:lstStyle/>
        <a:p>
          <a:endParaRPr lang="en-US"/>
        </a:p>
      </dgm:t>
    </dgm:pt>
    <dgm:pt modelId="{7C30E1D9-7221-4BF7-881A-5EEBB63EE0B1}">
      <dgm:prSet custT="1"/>
      <dgm:spPr/>
      <dgm:t>
        <a:bodyPr/>
        <a:lstStyle/>
        <a:p>
          <a:r>
            <a:rPr lang="en-US" sz="2000"/>
            <a:t>Enhancing</a:t>
          </a:r>
        </a:p>
      </dgm:t>
    </dgm:pt>
    <dgm:pt modelId="{39C85F42-FFC6-4F48-BDA4-7E69FA8F806B}" type="parTrans" cxnId="{F51C16FA-9FEB-4C04-997A-20ED3DDA04C7}">
      <dgm:prSet/>
      <dgm:spPr/>
      <dgm:t>
        <a:bodyPr/>
        <a:lstStyle/>
        <a:p>
          <a:endParaRPr lang="en-US"/>
        </a:p>
      </dgm:t>
    </dgm:pt>
    <dgm:pt modelId="{A03E4B8C-2E26-4B9A-895B-02F30CD58DC1}" type="sibTrans" cxnId="{F51C16FA-9FEB-4C04-997A-20ED3DDA04C7}">
      <dgm:prSet/>
      <dgm:spPr/>
      <dgm:t>
        <a:bodyPr/>
        <a:lstStyle/>
        <a:p>
          <a:endParaRPr lang="en-US"/>
        </a:p>
      </dgm:t>
    </dgm:pt>
    <dgm:pt modelId="{F7924DC0-FB0C-4D85-BEBD-9046C565BE2A}">
      <dgm:prSet custT="1"/>
      <dgm:spPr/>
      <dgm:t>
        <a:bodyPr/>
        <a:lstStyle/>
        <a:p>
          <a:r>
            <a:rPr lang="en-US" sz="1800"/>
            <a:t>Enhancing Evidence-Based Addiction Treatment</a:t>
          </a:r>
        </a:p>
      </dgm:t>
    </dgm:pt>
    <dgm:pt modelId="{266BA224-9753-4A29-BDBE-77AF85C2F521}" type="parTrans" cxnId="{32425147-C686-4024-B375-F407F697EAC7}">
      <dgm:prSet/>
      <dgm:spPr/>
      <dgm:t>
        <a:bodyPr/>
        <a:lstStyle/>
        <a:p>
          <a:endParaRPr lang="en-US"/>
        </a:p>
      </dgm:t>
    </dgm:pt>
    <dgm:pt modelId="{17D46D40-C29D-404F-88BD-3D86C0BE885D}" type="sibTrans" cxnId="{32425147-C686-4024-B375-F407F697EAC7}">
      <dgm:prSet/>
      <dgm:spPr/>
      <dgm:t>
        <a:bodyPr/>
        <a:lstStyle/>
        <a:p>
          <a:endParaRPr lang="en-US"/>
        </a:p>
      </dgm:t>
    </dgm:pt>
    <dgm:pt modelId="{85AD560F-E7A8-4313-8374-7693E89432E9}">
      <dgm:prSet custT="1"/>
      <dgm:spPr/>
      <dgm:t>
        <a:bodyPr/>
        <a:lstStyle/>
        <a:p>
          <a:r>
            <a:rPr lang="en-US" sz="2000"/>
            <a:t>Eliminating</a:t>
          </a:r>
        </a:p>
      </dgm:t>
    </dgm:pt>
    <dgm:pt modelId="{32CEC27B-8E83-42BC-B01C-D2BA5B264B33}" type="parTrans" cxnId="{2902DE3C-BDB1-4D5D-A157-E09D2F95A276}">
      <dgm:prSet/>
      <dgm:spPr/>
      <dgm:t>
        <a:bodyPr/>
        <a:lstStyle/>
        <a:p>
          <a:endParaRPr lang="en-US"/>
        </a:p>
      </dgm:t>
    </dgm:pt>
    <dgm:pt modelId="{84AC8C2A-4DDC-47F8-BD9A-426DA0878613}" type="sibTrans" cxnId="{2902DE3C-BDB1-4D5D-A157-E09D2F95A276}">
      <dgm:prSet/>
      <dgm:spPr/>
      <dgm:t>
        <a:bodyPr/>
        <a:lstStyle/>
        <a:p>
          <a:endParaRPr lang="en-US"/>
        </a:p>
      </dgm:t>
    </dgm:pt>
    <dgm:pt modelId="{3A0FB405-8EA9-4A65-9467-9D2D2A52A447}">
      <dgm:prSet custT="1"/>
      <dgm:spPr/>
      <dgm:t>
        <a:bodyPr/>
        <a:lstStyle/>
        <a:p>
          <a:r>
            <a:rPr lang="en-US" sz="1800"/>
            <a:t>Eliminating Barriers to Treatment</a:t>
          </a:r>
        </a:p>
      </dgm:t>
    </dgm:pt>
    <dgm:pt modelId="{84570DC2-56C5-4D28-94B0-D5ADABA0F4A5}" type="parTrans" cxnId="{B7438536-534D-4DA2-8536-2E972ACA6119}">
      <dgm:prSet/>
      <dgm:spPr/>
      <dgm:t>
        <a:bodyPr/>
        <a:lstStyle/>
        <a:p>
          <a:endParaRPr lang="en-US"/>
        </a:p>
      </dgm:t>
    </dgm:pt>
    <dgm:pt modelId="{D5A8FCBE-47E5-46DC-94DF-EC3480923C80}" type="sibTrans" cxnId="{B7438536-534D-4DA2-8536-2E972ACA6119}">
      <dgm:prSet/>
      <dgm:spPr/>
      <dgm:t>
        <a:bodyPr/>
        <a:lstStyle/>
        <a:p>
          <a:endParaRPr lang="en-US"/>
        </a:p>
      </dgm:t>
    </dgm:pt>
    <dgm:pt modelId="{1D0BE914-A7E6-4678-A4D2-0D1C4017E49F}">
      <dgm:prSet custT="1"/>
      <dgm:spPr/>
      <dgm:t>
        <a:bodyPr/>
        <a:lstStyle/>
        <a:p>
          <a:r>
            <a:rPr lang="en-US" sz="2000"/>
            <a:t>Increasing</a:t>
          </a:r>
        </a:p>
      </dgm:t>
    </dgm:pt>
    <dgm:pt modelId="{AC04532F-F654-4C38-A96B-67D70D41CB1C}" type="parTrans" cxnId="{9E829117-BB98-4435-8E1E-810A6B22923A}">
      <dgm:prSet/>
      <dgm:spPr/>
      <dgm:t>
        <a:bodyPr/>
        <a:lstStyle/>
        <a:p>
          <a:endParaRPr lang="en-US"/>
        </a:p>
      </dgm:t>
    </dgm:pt>
    <dgm:pt modelId="{B0A4F24F-00B9-48A6-B5AB-36758C7384CA}" type="sibTrans" cxnId="{9E829117-BB98-4435-8E1E-810A6B22923A}">
      <dgm:prSet/>
      <dgm:spPr/>
      <dgm:t>
        <a:bodyPr/>
        <a:lstStyle/>
        <a:p>
          <a:endParaRPr lang="en-US"/>
        </a:p>
      </dgm:t>
    </dgm:pt>
    <dgm:pt modelId="{AF02AC49-12F7-4E2A-8D52-0A43DB070ACC}">
      <dgm:prSet custT="1"/>
      <dgm:spPr/>
      <dgm:t>
        <a:bodyPr/>
        <a:lstStyle/>
        <a:p>
          <a:r>
            <a:rPr lang="en-US" sz="1800"/>
            <a:t>Increasing the Size of the Addiction Service Workforce and Treatment and Recovery Infrastructure</a:t>
          </a:r>
        </a:p>
      </dgm:t>
    </dgm:pt>
    <dgm:pt modelId="{4DE4565E-ADEB-4CF6-A87A-173C7E210A2E}" type="parTrans" cxnId="{4983AA27-76E9-48BA-B0AF-9B4ACCF430EC}">
      <dgm:prSet/>
      <dgm:spPr/>
      <dgm:t>
        <a:bodyPr/>
        <a:lstStyle/>
        <a:p>
          <a:endParaRPr lang="en-US"/>
        </a:p>
      </dgm:t>
    </dgm:pt>
    <dgm:pt modelId="{45A157A5-9BF4-4177-94FF-172E0B416B11}" type="sibTrans" cxnId="{4983AA27-76E9-48BA-B0AF-9B4ACCF430EC}">
      <dgm:prSet/>
      <dgm:spPr/>
      <dgm:t>
        <a:bodyPr/>
        <a:lstStyle/>
        <a:p>
          <a:endParaRPr lang="en-US"/>
        </a:p>
      </dgm:t>
    </dgm:pt>
    <dgm:pt modelId="{3DBAEBA3-6DE1-4420-9BBB-0DEB1E87BE7E}">
      <dgm:prSet custT="1"/>
      <dgm:spPr/>
      <dgm:t>
        <a:bodyPr/>
        <a:lstStyle/>
        <a:p>
          <a:r>
            <a:rPr lang="en-US" sz="2000"/>
            <a:t>Leveraging</a:t>
          </a:r>
        </a:p>
      </dgm:t>
    </dgm:pt>
    <dgm:pt modelId="{6EB7D5AE-CD7C-4120-BC99-F67CDAC4D8B3}" type="parTrans" cxnId="{8D7FD63C-BFFF-4888-91F1-8F14B80FFA9D}">
      <dgm:prSet/>
      <dgm:spPr/>
      <dgm:t>
        <a:bodyPr/>
        <a:lstStyle/>
        <a:p>
          <a:endParaRPr lang="en-US"/>
        </a:p>
      </dgm:t>
    </dgm:pt>
    <dgm:pt modelId="{0AED3936-3C24-4E49-97AE-0A9B167C2F69}" type="sibTrans" cxnId="{8D7FD63C-BFFF-4888-91F1-8F14B80FFA9D}">
      <dgm:prSet/>
      <dgm:spPr/>
      <dgm:t>
        <a:bodyPr/>
        <a:lstStyle/>
        <a:p>
          <a:endParaRPr lang="en-US"/>
        </a:p>
      </dgm:t>
    </dgm:pt>
    <dgm:pt modelId="{55FC2414-EBE8-45B8-ABA0-32E07F559FA9}">
      <dgm:prSet custT="1"/>
      <dgm:spPr/>
      <dgm:t>
        <a:bodyPr/>
        <a:lstStyle/>
        <a:p>
          <a:r>
            <a:rPr lang="en-US" sz="1800"/>
            <a:t>Leveraging Drug Courts and Diversion Programs</a:t>
          </a:r>
        </a:p>
      </dgm:t>
    </dgm:pt>
    <dgm:pt modelId="{FF8972C0-CEDA-4789-B037-CD66EF0FEFCA}" type="parTrans" cxnId="{E4A2110B-FB81-4E8C-B617-5BD60E83BCC5}">
      <dgm:prSet/>
      <dgm:spPr/>
      <dgm:t>
        <a:bodyPr/>
        <a:lstStyle/>
        <a:p>
          <a:endParaRPr lang="en-US"/>
        </a:p>
      </dgm:t>
    </dgm:pt>
    <dgm:pt modelId="{604FAF6D-1CAB-4FDA-ABA4-4031D3448120}" type="sibTrans" cxnId="{E4A2110B-FB81-4E8C-B617-5BD60E83BCC5}">
      <dgm:prSet/>
      <dgm:spPr/>
      <dgm:t>
        <a:bodyPr/>
        <a:lstStyle/>
        <a:p>
          <a:endParaRPr lang="en-US"/>
        </a:p>
      </dgm:t>
    </dgm:pt>
    <dgm:pt modelId="{B80C235C-8800-489A-9510-D876CB40E9AF}">
      <dgm:prSet custT="1"/>
      <dgm:spPr/>
      <dgm:t>
        <a:bodyPr/>
        <a:lstStyle/>
        <a:p>
          <a:r>
            <a:rPr lang="en-US" sz="2000"/>
            <a:t>Increasing</a:t>
          </a:r>
        </a:p>
      </dgm:t>
    </dgm:pt>
    <dgm:pt modelId="{CEA48F50-675F-4189-8A27-7D879E85A8C2}" type="parTrans" cxnId="{6407C357-BE17-4D65-9C5D-122C3EEEE4EB}">
      <dgm:prSet/>
      <dgm:spPr/>
      <dgm:t>
        <a:bodyPr/>
        <a:lstStyle/>
        <a:p>
          <a:endParaRPr lang="en-US"/>
        </a:p>
      </dgm:t>
    </dgm:pt>
    <dgm:pt modelId="{03975BFF-4A3A-4C87-989A-847FBBDB9CD8}" type="sibTrans" cxnId="{6407C357-BE17-4D65-9C5D-122C3EEEE4EB}">
      <dgm:prSet/>
      <dgm:spPr/>
      <dgm:t>
        <a:bodyPr/>
        <a:lstStyle/>
        <a:p>
          <a:endParaRPr lang="en-US"/>
        </a:p>
      </dgm:t>
    </dgm:pt>
    <dgm:pt modelId="{E0FAF682-A731-48E8-8003-D902AECB056A}">
      <dgm:prSet custT="1"/>
      <dgm:spPr/>
      <dgm:t>
        <a:bodyPr/>
        <a:lstStyle/>
        <a:p>
          <a:r>
            <a:rPr lang="en-US" sz="1800"/>
            <a:t>Increasing Employment Opportunities for Those in Recovery</a:t>
          </a:r>
        </a:p>
      </dgm:t>
    </dgm:pt>
    <dgm:pt modelId="{AB59C6B3-094E-4E08-96D9-7112B1E6610E}" type="parTrans" cxnId="{6E07AFAA-94EE-47AD-867C-5265AC2445F5}">
      <dgm:prSet/>
      <dgm:spPr/>
      <dgm:t>
        <a:bodyPr/>
        <a:lstStyle/>
        <a:p>
          <a:endParaRPr lang="en-US"/>
        </a:p>
      </dgm:t>
    </dgm:pt>
    <dgm:pt modelId="{8489DDF9-8E9C-41BD-BFE6-DF46A0D5C14D}" type="sibTrans" cxnId="{6E07AFAA-94EE-47AD-867C-5265AC2445F5}">
      <dgm:prSet/>
      <dgm:spPr/>
      <dgm:t>
        <a:bodyPr/>
        <a:lstStyle/>
        <a:p>
          <a:endParaRPr lang="en-US"/>
        </a:p>
      </dgm:t>
    </dgm:pt>
    <dgm:pt modelId="{4BB8357F-82E4-4476-8B20-E3F229D499D5}">
      <dgm:prSet custT="1"/>
      <dgm:spPr/>
      <dgm:t>
        <a:bodyPr/>
        <a:lstStyle/>
        <a:p>
          <a:r>
            <a:rPr lang="en-US" sz="2000"/>
            <a:t>Expanding</a:t>
          </a:r>
        </a:p>
      </dgm:t>
    </dgm:pt>
    <dgm:pt modelId="{F5194C2A-55C2-4680-A539-93BDF69A2607}" type="parTrans" cxnId="{F5FC0D85-C307-440F-A21B-D1A9C11CFEB9}">
      <dgm:prSet/>
      <dgm:spPr/>
      <dgm:t>
        <a:bodyPr/>
        <a:lstStyle/>
        <a:p>
          <a:endParaRPr lang="en-US"/>
        </a:p>
      </dgm:t>
    </dgm:pt>
    <dgm:pt modelId="{C72C6D02-534A-4933-9AE1-410176204C86}" type="sibTrans" cxnId="{F5FC0D85-C307-440F-A21B-D1A9C11CFEB9}">
      <dgm:prSet/>
      <dgm:spPr/>
      <dgm:t>
        <a:bodyPr/>
        <a:lstStyle/>
        <a:p>
          <a:endParaRPr lang="en-US"/>
        </a:p>
      </dgm:t>
    </dgm:pt>
    <dgm:pt modelId="{C05C1386-5795-477A-8AE1-A42C227A62BD}">
      <dgm:prSet custT="1"/>
      <dgm:spPr/>
      <dgm:t>
        <a:bodyPr/>
        <a:lstStyle/>
        <a:p>
          <a:r>
            <a:rPr lang="en-US" sz="1800"/>
            <a:t>Expanding Access to Peer Recovery Support Services</a:t>
          </a:r>
        </a:p>
      </dgm:t>
    </dgm:pt>
    <dgm:pt modelId="{0D994887-8FFC-4B04-919E-D5E5CD7FC9D8}" type="parTrans" cxnId="{02CF7AED-6318-44D3-9596-30A4156A9C8D}">
      <dgm:prSet/>
      <dgm:spPr/>
      <dgm:t>
        <a:bodyPr/>
        <a:lstStyle/>
        <a:p>
          <a:endParaRPr lang="en-US"/>
        </a:p>
      </dgm:t>
    </dgm:pt>
    <dgm:pt modelId="{510E9C45-D820-4623-AAA3-DDD48B5BBCBF}" type="sibTrans" cxnId="{02CF7AED-6318-44D3-9596-30A4156A9C8D}">
      <dgm:prSet/>
      <dgm:spPr/>
      <dgm:t>
        <a:bodyPr/>
        <a:lstStyle/>
        <a:p>
          <a:endParaRPr lang="en-US"/>
        </a:p>
      </dgm:t>
    </dgm:pt>
    <dgm:pt modelId="{2ADEFAFC-4D1E-48E4-85A7-7DED4ADB0F12}">
      <dgm:prSet custT="1"/>
      <dgm:spPr/>
      <dgm:t>
        <a:bodyPr/>
        <a:lstStyle/>
        <a:p>
          <a:r>
            <a:rPr lang="en-US" sz="2000"/>
            <a:t>Expanding</a:t>
          </a:r>
        </a:p>
      </dgm:t>
    </dgm:pt>
    <dgm:pt modelId="{F01EECB3-B7BB-4508-B111-0DA4D84688E3}" type="parTrans" cxnId="{159CEA39-1DE2-42F2-852C-A52C79D44CBD}">
      <dgm:prSet/>
      <dgm:spPr/>
      <dgm:t>
        <a:bodyPr/>
        <a:lstStyle/>
        <a:p>
          <a:endParaRPr lang="en-US"/>
        </a:p>
      </dgm:t>
    </dgm:pt>
    <dgm:pt modelId="{98815644-3955-4FD2-B9FF-84E8B66C0CDB}" type="sibTrans" cxnId="{159CEA39-1DE2-42F2-852C-A52C79D44CBD}">
      <dgm:prSet/>
      <dgm:spPr/>
      <dgm:t>
        <a:bodyPr/>
        <a:lstStyle/>
        <a:p>
          <a:endParaRPr lang="en-US"/>
        </a:p>
      </dgm:t>
    </dgm:pt>
    <dgm:pt modelId="{07F38BFD-FB00-4BBB-B0B5-4BFBAB54CB5A}">
      <dgm:prSet custT="1"/>
      <dgm:spPr/>
      <dgm:t>
        <a:bodyPr/>
        <a:lstStyle/>
        <a:p>
          <a:r>
            <a:rPr lang="en-US" sz="1800"/>
            <a:t>Expanding the Scientific Understanding of Peer Recovery Support Services</a:t>
          </a:r>
        </a:p>
      </dgm:t>
    </dgm:pt>
    <dgm:pt modelId="{481B5743-4503-47C5-84D2-BB4E95E9455B}" type="parTrans" cxnId="{76AC34F1-D56A-498B-A24E-D15BDB62DE2B}">
      <dgm:prSet/>
      <dgm:spPr/>
      <dgm:t>
        <a:bodyPr/>
        <a:lstStyle/>
        <a:p>
          <a:endParaRPr lang="en-US"/>
        </a:p>
      </dgm:t>
    </dgm:pt>
    <dgm:pt modelId="{3DA2B469-F442-44BA-B9A7-75F553B612DE}" type="sibTrans" cxnId="{76AC34F1-D56A-498B-A24E-D15BDB62DE2B}">
      <dgm:prSet/>
      <dgm:spPr/>
      <dgm:t>
        <a:bodyPr/>
        <a:lstStyle/>
        <a:p>
          <a:endParaRPr lang="en-US"/>
        </a:p>
      </dgm:t>
    </dgm:pt>
    <dgm:pt modelId="{2B4B812F-366E-4ED5-B593-89CEE1A68C69}">
      <dgm:prSet custT="1"/>
      <dgm:spPr/>
      <dgm:t>
        <a:bodyPr/>
        <a:lstStyle/>
        <a:p>
          <a:r>
            <a:rPr lang="en-US" sz="2000"/>
            <a:t>Reducing</a:t>
          </a:r>
        </a:p>
      </dgm:t>
    </dgm:pt>
    <dgm:pt modelId="{F6217E76-0DF8-40CD-9A3C-5C06A358FCB5}" type="parTrans" cxnId="{0ED954D7-C110-441E-A3E5-1D4671A12BF5}">
      <dgm:prSet/>
      <dgm:spPr/>
      <dgm:t>
        <a:bodyPr/>
        <a:lstStyle/>
        <a:p>
          <a:endParaRPr lang="en-US"/>
        </a:p>
      </dgm:t>
    </dgm:pt>
    <dgm:pt modelId="{B150B89B-79ED-4175-86FC-7970ED33F91B}" type="sibTrans" cxnId="{0ED954D7-C110-441E-A3E5-1D4671A12BF5}">
      <dgm:prSet/>
      <dgm:spPr/>
      <dgm:t>
        <a:bodyPr/>
        <a:lstStyle/>
        <a:p>
          <a:endParaRPr lang="en-US"/>
        </a:p>
      </dgm:t>
    </dgm:pt>
    <dgm:pt modelId="{ABA8A488-12AD-4DF2-9F4C-BECEF6F6EEFB}">
      <dgm:prSet custT="1"/>
      <dgm:spPr/>
      <dgm:t>
        <a:bodyPr/>
        <a:lstStyle/>
        <a:p>
          <a:r>
            <a:rPr lang="en-US" sz="1800"/>
            <a:t>Reducing Stigma and Making Recovery Possible</a:t>
          </a:r>
        </a:p>
      </dgm:t>
    </dgm:pt>
    <dgm:pt modelId="{C826488F-2F74-4D13-8F23-D157194EA100}" type="parTrans" cxnId="{7CC79F5C-36E5-4AA1-BF72-194008C95211}">
      <dgm:prSet/>
      <dgm:spPr/>
      <dgm:t>
        <a:bodyPr/>
        <a:lstStyle/>
        <a:p>
          <a:endParaRPr lang="en-US"/>
        </a:p>
      </dgm:t>
    </dgm:pt>
    <dgm:pt modelId="{F5202DEB-9D60-4274-AEEE-5D983B08C6CB}" type="sibTrans" cxnId="{7CC79F5C-36E5-4AA1-BF72-194008C95211}">
      <dgm:prSet/>
      <dgm:spPr/>
      <dgm:t>
        <a:bodyPr/>
        <a:lstStyle/>
        <a:p>
          <a:endParaRPr lang="en-US"/>
        </a:p>
      </dgm:t>
    </dgm:pt>
    <dgm:pt modelId="{7EB63B6F-804A-4113-BFB0-7F264B5D897D}" type="pres">
      <dgm:prSet presAssocID="{43DD01DE-EB95-4404-8AFC-8A2D615D92D8}" presName="Name0" presStyleCnt="0">
        <dgm:presLayoutVars>
          <dgm:dir/>
          <dgm:animLvl val="lvl"/>
          <dgm:resizeHandles val="exact"/>
        </dgm:presLayoutVars>
      </dgm:prSet>
      <dgm:spPr/>
    </dgm:pt>
    <dgm:pt modelId="{07A316AB-F270-457A-AD31-319827364A69}" type="pres">
      <dgm:prSet presAssocID="{ED8C08C7-5F47-4625-89A6-C0F3F1E3AB11}" presName="linNode" presStyleCnt="0"/>
      <dgm:spPr/>
    </dgm:pt>
    <dgm:pt modelId="{05D8C030-D6DC-486E-80C1-958CDFA140A1}" type="pres">
      <dgm:prSet presAssocID="{ED8C08C7-5F47-4625-89A6-C0F3F1E3AB11}" presName="parentText" presStyleLbl="alignNode1" presStyleIdx="0" presStyleCnt="9">
        <dgm:presLayoutVars>
          <dgm:chMax val="1"/>
          <dgm:bulletEnabled/>
        </dgm:presLayoutVars>
      </dgm:prSet>
      <dgm:spPr/>
    </dgm:pt>
    <dgm:pt modelId="{A3EE7EC0-E18F-4BDC-B8C8-FF42018D9094}" type="pres">
      <dgm:prSet presAssocID="{ED8C08C7-5F47-4625-89A6-C0F3F1E3AB11}" presName="descendantText" presStyleLbl="alignAccFollowNode1" presStyleIdx="0" presStyleCnt="9">
        <dgm:presLayoutVars>
          <dgm:bulletEnabled/>
        </dgm:presLayoutVars>
      </dgm:prSet>
      <dgm:spPr/>
    </dgm:pt>
    <dgm:pt modelId="{5B44B4AF-A736-4456-9BE1-11ABBC6B50F7}" type="pres">
      <dgm:prSet presAssocID="{3BE93E72-0DD4-4FC7-9536-4CFBC443209B}" presName="sp" presStyleCnt="0"/>
      <dgm:spPr/>
    </dgm:pt>
    <dgm:pt modelId="{47C4CF73-F9D4-4C2C-8B23-422A1A5D053E}" type="pres">
      <dgm:prSet presAssocID="{7C30E1D9-7221-4BF7-881A-5EEBB63EE0B1}" presName="linNode" presStyleCnt="0"/>
      <dgm:spPr/>
    </dgm:pt>
    <dgm:pt modelId="{422BF54B-90EF-41B4-A9E1-E1EDBAF62459}" type="pres">
      <dgm:prSet presAssocID="{7C30E1D9-7221-4BF7-881A-5EEBB63EE0B1}" presName="parentText" presStyleLbl="alignNode1" presStyleIdx="1" presStyleCnt="9">
        <dgm:presLayoutVars>
          <dgm:chMax val="1"/>
          <dgm:bulletEnabled/>
        </dgm:presLayoutVars>
      </dgm:prSet>
      <dgm:spPr/>
    </dgm:pt>
    <dgm:pt modelId="{5C5501E8-EFF3-4D50-BD8F-9C1480B0DC90}" type="pres">
      <dgm:prSet presAssocID="{7C30E1D9-7221-4BF7-881A-5EEBB63EE0B1}" presName="descendantText" presStyleLbl="alignAccFollowNode1" presStyleIdx="1" presStyleCnt="9">
        <dgm:presLayoutVars>
          <dgm:bulletEnabled/>
        </dgm:presLayoutVars>
      </dgm:prSet>
      <dgm:spPr/>
    </dgm:pt>
    <dgm:pt modelId="{4D728CDA-A4A0-4E69-AB89-795864296DAD}" type="pres">
      <dgm:prSet presAssocID="{A03E4B8C-2E26-4B9A-895B-02F30CD58DC1}" presName="sp" presStyleCnt="0"/>
      <dgm:spPr/>
    </dgm:pt>
    <dgm:pt modelId="{EFC7F0EA-E955-446C-B15B-99F1047A297D}" type="pres">
      <dgm:prSet presAssocID="{85AD560F-E7A8-4313-8374-7693E89432E9}" presName="linNode" presStyleCnt="0"/>
      <dgm:spPr/>
    </dgm:pt>
    <dgm:pt modelId="{040A1FA2-ADB7-4A58-80FE-CC4D65C20E33}" type="pres">
      <dgm:prSet presAssocID="{85AD560F-E7A8-4313-8374-7693E89432E9}" presName="parentText" presStyleLbl="alignNode1" presStyleIdx="2" presStyleCnt="9">
        <dgm:presLayoutVars>
          <dgm:chMax val="1"/>
          <dgm:bulletEnabled/>
        </dgm:presLayoutVars>
      </dgm:prSet>
      <dgm:spPr/>
    </dgm:pt>
    <dgm:pt modelId="{CE5A5201-1153-4E5E-B82C-F8D9ED4882E0}" type="pres">
      <dgm:prSet presAssocID="{85AD560F-E7A8-4313-8374-7693E89432E9}" presName="descendantText" presStyleLbl="alignAccFollowNode1" presStyleIdx="2" presStyleCnt="9">
        <dgm:presLayoutVars>
          <dgm:bulletEnabled/>
        </dgm:presLayoutVars>
      </dgm:prSet>
      <dgm:spPr/>
    </dgm:pt>
    <dgm:pt modelId="{3BCE67FD-90CA-4327-B28C-AED1A3196376}" type="pres">
      <dgm:prSet presAssocID="{84AC8C2A-4DDC-47F8-BD9A-426DA0878613}" presName="sp" presStyleCnt="0"/>
      <dgm:spPr/>
    </dgm:pt>
    <dgm:pt modelId="{5B49838B-F3BC-4311-A9B8-5837C23BF52F}" type="pres">
      <dgm:prSet presAssocID="{1D0BE914-A7E6-4678-A4D2-0D1C4017E49F}" presName="linNode" presStyleCnt="0"/>
      <dgm:spPr/>
    </dgm:pt>
    <dgm:pt modelId="{BC04E77E-A3A4-426D-81A5-A16340D7AC53}" type="pres">
      <dgm:prSet presAssocID="{1D0BE914-A7E6-4678-A4D2-0D1C4017E49F}" presName="parentText" presStyleLbl="alignNode1" presStyleIdx="3" presStyleCnt="9">
        <dgm:presLayoutVars>
          <dgm:chMax val="1"/>
          <dgm:bulletEnabled/>
        </dgm:presLayoutVars>
      </dgm:prSet>
      <dgm:spPr/>
    </dgm:pt>
    <dgm:pt modelId="{7A7ECDAF-C64D-448C-A223-24F6588FFD65}" type="pres">
      <dgm:prSet presAssocID="{1D0BE914-A7E6-4678-A4D2-0D1C4017E49F}" presName="descendantText" presStyleLbl="alignAccFollowNode1" presStyleIdx="3" presStyleCnt="9">
        <dgm:presLayoutVars>
          <dgm:bulletEnabled/>
        </dgm:presLayoutVars>
      </dgm:prSet>
      <dgm:spPr/>
    </dgm:pt>
    <dgm:pt modelId="{D024DB36-DADD-4A37-A3A6-883E5C3DF1B9}" type="pres">
      <dgm:prSet presAssocID="{B0A4F24F-00B9-48A6-B5AB-36758C7384CA}" presName="sp" presStyleCnt="0"/>
      <dgm:spPr/>
    </dgm:pt>
    <dgm:pt modelId="{AF08AC58-12C5-4B77-9EA5-F28765EDE6EF}" type="pres">
      <dgm:prSet presAssocID="{3DBAEBA3-6DE1-4420-9BBB-0DEB1E87BE7E}" presName="linNode" presStyleCnt="0"/>
      <dgm:spPr/>
    </dgm:pt>
    <dgm:pt modelId="{69DBA5B8-92BA-463C-B45B-667D8954D7E4}" type="pres">
      <dgm:prSet presAssocID="{3DBAEBA3-6DE1-4420-9BBB-0DEB1E87BE7E}" presName="parentText" presStyleLbl="alignNode1" presStyleIdx="4" presStyleCnt="9">
        <dgm:presLayoutVars>
          <dgm:chMax val="1"/>
          <dgm:bulletEnabled/>
        </dgm:presLayoutVars>
      </dgm:prSet>
      <dgm:spPr/>
    </dgm:pt>
    <dgm:pt modelId="{A852797D-6485-45B0-B41B-A905042972CC}" type="pres">
      <dgm:prSet presAssocID="{3DBAEBA3-6DE1-4420-9BBB-0DEB1E87BE7E}" presName="descendantText" presStyleLbl="alignAccFollowNode1" presStyleIdx="4" presStyleCnt="9">
        <dgm:presLayoutVars>
          <dgm:bulletEnabled/>
        </dgm:presLayoutVars>
      </dgm:prSet>
      <dgm:spPr/>
    </dgm:pt>
    <dgm:pt modelId="{CA7E5CEC-7ECC-4F55-907F-0C56D9DB8162}" type="pres">
      <dgm:prSet presAssocID="{0AED3936-3C24-4E49-97AE-0A9B167C2F69}" presName="sp" presStyleCnt="0"/>
      <dgm:spPr/>
    </dgm:pt>
    <dgm:pt modelId="{B1899C56-6383-4648-92A8-87F04378ABFC}" type="pres">
      <dgm:prSet presAssocID="{B80C235C-8800-489A-9510-D876CB40E9AF}" presName="linNode" presStyleCnt="0"/>
      <dgm:spPr/>
    </dgm:pt>
    <dgm:pt modelId="{3EA683EC-F192-43E7-A047-29F682C1BCE8}" type="pres">
      <dgm:prSet presAssocID="{B80C235C-8800-489A-9510-D876CB40E9AF}" presName="parentText" presStyleLbl="alignNode1" presStyleIdx="5" presStyleCnt="9">
        <dgm:presLayoutVars>
          <dgm:chMax val="1"/>
          <dgm:bulletEnabled/>
        </dgm:presLayoutVars>
      </dgm:prSet>
      <dgm:spPr/>
    </dgm:pt>
    <dgm:pt modelId="{1755D558-49B0-4518-A45D-0CE7CE2482E6}" type="pres">
      <dgm:prSet presAssocID="{B80C235C-8800-489A-9510-D876CB40E9AF}" presName="descendantText" presStyleLbl="alignAccFollowNode1" presStyleIdx="5" presStyleCnt="9">
        <dgm:presLayoutVars>
          <dgm:bulletEnabled/>
        </dgm:presLayoutVars>
      </dgm:prSet>
      <dgm:spPr/>
    </dgm:pt>
    <dgm:pt modelId="{8D6ECB1A-FB71-4729-BBA8-A4EC40FB258F}" type="pres">
      <dgm:prSet presAssocID="{03975BFF-4A3A-4C87-989A-847FBBDB9CD8}" presName="sp" presStyleCnt="0"/>
      <dgm:spPr/>
    </dgm:pt>
    <dgm:pt modelId="{DC8855E4-F41C-4C07-80F7-AD2AF0533A29}" type="pres">
      <dgm:prSet presAssocID="{4BB8357F-82E4-4476-8B20-E3F229D499D5}" presName="linNode" presStyleCnt="0"/>
      <dgm:spPr/>
    </dgm:pt>
    <dgm:pt modelId="{5584AFE2-1508-4387-A8EF-EDFB37F1E60D}" type="pres">
      <dgm:prSet presAssocID="{4BB8357F-82E4-4476-8B20-E3F229D499D5}" presName="parentText" presStyleLbl="alignNode1" presStyleIdx="6" presStyleCnt="9">
        <dgm:presLayoutVars>
          <dgm:chMax val="1"/>
          <dgm:bulletEnabled/>
        </dgm:presLayoutVars>
      </dgm:prSet>
      <dgm:spPr/>
    </dgm:pt>
    <dgm:pt modelId="{1651B8E0-019B-4300-AE76-61332607DC0C}" type="pres">
      <dgm:prSet presAssocID="{4BB8357F-82E4-4476-8B20-E3F229D499D5}" presName="descendantText" presStyleLbl="alignAccFollowNode1" presStyleIdx="6" presStyleCnt="9">
        <dgm:presLayoutVars>
          <dgm:bulletEnabled/>
        </dgm:presLayoutVars>
      </dgm:prSet>
      <dgm:spPr/>
    </dgm:pt>
    <dgm:pt modelId="{8D03E492-E499-4C92-8F2D-828DF3222A5F}" type="pres">
      <dgm:prSet presAssocID="{C72C6D02-534A-4933-9AE1-410176204C86}" presName="sp" presStyleCnt="0"/>
      <dgm:spPr/>
    </dgm:pt>
    <dgm:pt modelId="{A0D2091F-7434-4CBB-A64B-A612F4537841}" type="pres">
      <dgm:prSet presAssocID="{2ADEFAFC-4D1E-48E4-85A7-7DED4ADB0F12}" presName="linNode" presStyleCnt="0"/>
      <dgm:spPr/>
    </dgm:pt>
    <dgm:pt modelId="{566B82B3-C316-45A1-935B-37EF661B0576}" type="pres">
      <dgm:prSet presAssocID="{2ADEFAFC-4D1E-48E4-85A7-7DED4ADB0F12}" presName="parentText" presStyleLbl="alignNode1" presStyleIdx="7" presStyleCnt="9">
        <dgm:presLayoutVars>
          <dgm:chMax val="1"/>
          <dgm:bulletEnabled/>
        </dgm:presLayoutVars>
      </dgm:prSet>
      <dgm:spPr/>
    </dgm:pt>
    <dgm:pt modelId="{9941EB04-3ED9-4C59-88F3-2883CD134A8A}" type="pres">
      <dgm:prSet presAssocID="{2ADEFAFC-4D1E-48E4-85A7-7DED4ADB0F12}" presName="descendantText" presStyleLbl="alignAccFollowNode1" presStyleIdx="7" presStyleCnt="9">
        <dgm:presLayoutVars>
          <dgm:bulletEnabled/>
        </dgm:presLayoutVars>
      </dgm:prSet>
      <dgm:spPr/>
    </dgm:pt>
    <dgm:pt modelId="{3D60D361-A9F7-4855-9688-79F90D3C0AEE}" type="pres">
      <dgm:prSet presAssocID="{98815644-3955-4FD2-B9FF-84E8B66C0CDB}" presName="sp" presStyleCnt="0"/>
      <dgm:spPr/>
    </dgm:pt>
    <dgm:pt modelId="{DBCAC45F-C1DF-4C49-9861-550464477373}" type="pres">
      <dgm:prSet presAssocID="{2B4B812F-366E-4ED5-B593-89CEE1A68C69}" presName="linNode" presStyleCnt="0"/>
      <dgm:spPr/>
    </dgm:pt>
    <dgm:pt modelId="{E66987B4-7E54-471D-9997-CDFD70D369D5}" type="pres">
      <dgm:prSet presAssocID="{2B4B812F-366E-4ED5-B593-89CEE1A68C69}" presName="parentText" presStyleLbl="alignNode1" presStyleIdx="8" presStyleCnt="9">
        <dgm:presLayoutVars>
          <dgm:chMax val="1"/>
          <dgm:bulletEnabled/>
        </dgm:presLayoutVars>
      </dgm:prSet>
      <dgm:spPr/>
    </dgm:pt>
    <dgm:pt modelId="{F69BF164-79AF-4B30-BA39-7F5F477F022A}" type="pres">
      <dgm:prSet presAssocID="{2B4B812F-366E-4ED5-B593-89CEE1A68C69}" presName="descendantText" presStyleLbl="alignAccFollowNode1" presStyleIdx="8" presStyleCnt="9">
        <dgm:presLayoutVars>
          <dgm:bulletEnabled/>
        </dgm:presLayoutVars>
      </dgm:prSet>
      <dgm:spPr/>
    </dgm:pt>
  </dgm:ptLst>
  <dgm:cxnLst>
    <dgm:cxn modelId="{E4A2110B-FB81-4E8C-B617-5BD60E83BCC5}" srcId="{3DBAEBA3-6DE1-4420-9BBB-0DEB1E87BE7E}" destId="{55FC2414-EBE8-45B8-ABA0-32E07F559FA9}" srcOrd="0" destOrd="0" parTransId="{FF8972C0-CEDA-4789-B037-CD66EF0FEFCA}" sibTransId="{604FAF6D-1CAB-4FDA-ABA4-4031D3448120}"/>
    <dgm:cxn modelId="{EDE69215-F893-40B7-8B46-F48B530548C4}" type="presOf" srcId="{3DBAEBA3-6DE1-4420-9BBB-0DEB1E87BE7E}" destId="{69DBA5B8-92BA-463C-B45B-667D8954D7E4}" srcOrd="0" destOrd="0" presId="urn:microsoft.com/office/officeart/2016/7/layout/VerticalSolidActionList"/>
    <dgm:cxn modelId="{9E829117-BB98-4435-8E1E-810A6B22923A}" srcId="{43DD01DE-EB95-4404-8AFC-8A2D615D92D8}" destId="{1D0BE914-A7E6-4678-A4D2-0D1C4017E49F}" srcOrd="3" destOrd="0" parTransId="{AC04532F-F654-4C38-A96B-67D70D41CB1C}" sibTransId="{B0A4F24F-00B9-48A6-B5AB-36758C7384CA}"/>
    <dgm:cxn modelId="{4983AA27-76E9-48BA-B0AF-9B4ACCF430EC}" srcId="{1D0BE914-A7E6-4678-A4D2-0D1C4017E49F}" destId="{AF02AC49-12F7-4E2A-8D52-0A43DB070ACC}" srcOrd="0" destOrd="0" parTransId="{4DE4565E-ADEB-4CF6-A87A-173C7E210A2E}" sibTransId="{45A157A5-9BF4-4177-94FF-172E0B416B11}"/>
    <dgm:cxn modelId="{E6748928-6361-43E9-AFCD-84EAAEA45BB1}" type="presOf" srcId="{7C30E1D9-7221-4BF7-881A-5EEBB63EE0B1}" destId="{422BF54B-90EF-41B4-A9E1-E1EDBAF62459}" srcOrd="0" destOrd="0" presId="urn:microsoft.com/office/officeart/2016/7/layout/VerticalSolidActionList"/>
    <dgm:cxn modelId="{ED740232-FBD7-4425-9F53-F3F4155DA978}" type="presOf" srcId="{AF02AC49-12F7-4E2A-8D52-0A43DB070ACC}" destId="{7A7ECDAF-C64D-448C-A223-24F6588FFD65}" srcOrd="0" destOrd="0" presId="urn:microsoft.com/office/officeart/2016/7/layout/VerticalSolidActionList"/>
    <dgm:cxn modelId="{B7438536-534D-4DA2-8536-2E972ACA6119}" srcId="{85AD560F-E7A8-4313-8374-7693E89432E9}" destId="{3A0FB405-8EA9-4A65-9467-9D2D2A52A447}" srcOrd="0" destOrd="0" parTransId="{84570DC2-56C5-4D28-94B0-D5ADABA0F4A5}" sibTransId="{D5A8FCBE-47E5-46DC-94DF-EC3480923C80}"/>
    <dgm:cxn modelId="{3CBF3538-3FFA-4631-9468-AC1D969FA60C}" type="presOf" srcId="{ED8C08C7-5F47-4625-89A6-C0F3F1E3AB11}" destId="{05D8C030-D6DC-486E-80C1-958CDFA140A1}" srcOrd="0" destOrd="0" presId="urn:microsoft.com/office/officeart/2016/7/layout/VerticalSolidActionList"/>
    <dgm:cxn modelId="{29250739-DFFA-490C-8106-59C67205A0DB}" type="presOf" srcId="{E0FAF682-A731-48E8-8003-D902AECB056A}" destId="{1755D558-49B0-4518-A45D-0CE7CE2482E6}" srcOrd="0" destOrd="0" presId="urn:microsoft.com/office/officeart/2016/7/layout/VerticalSolidActionList"/>
    <dgm:cxn modelId="{159CEA39-1DE2-42F2-852C-A52C79D44CBD}" srcId="{43DD01DE-EB95-4404-8AFC-8A2D615D92D8}" destId="{2ADEFAFC-4D1E-48E4-85A7-7DED4ADB0F12}" srcOrd="7" destOrd="0" parTransId="{F01EECB3-B7BB-4508-B111-0DA4D84688E3}" sibTransId="{98815644-3955-4FD2-B9FF-84E8B66C0CDB}"/>
    <dgm:cxn modelId="{8D7FD63C-BFFF-4888-91F1-8F14B80FFA9D}" srcId="{43DD01DE-EB95-4404-8AFC-8A2D615D92D8}" destId="{3DBAEBA3-6DE1-4420-9BBB-0DEB1E87BE7E}" srcOrd="4" destOrd="0" parTransId="{6EB7D5AE-CD7C-4120-BC99-F67CDAC4D8B3}" sibTransId="{0AED3936-3C24-4E49-97AE-0A9B167C2F69}"/>
    <dgm:cxn modelId="{2902DE3C-BDB1-4D5D-A157-E09D2F95A276}" srcId="{43DD01DE-EB95-4404-8AFC-8A2D615D92D8}" destId="{85AD560F-E7A8-4313-8374-7693E89432E9}" srcOrd="2" destOrd="0" parTransId="{32CEC27B-8E83-42BC-B01C-D2BA5B264B33}" sibTransId="{84AC8C2A-4DDC-47F8-BD9A-426DA0878613}"/>
    <dgm:cxn modelId="{7CC79F5C-36E5-4AA1-BF72-194008C95211}" srcId="{2B4B812F-366E-4ED5-B593-89CEE1A68C69}" destId="{ABA8A488-12AD-4DF2-9F4C-BECEF6F6EEFB}" srcOrd="0" destOrd="0" parTransId="{C826488F-2F74-4D13-8F23-D157194EA100}" sibTransId="{F5202DEB-9D60-4274-AEEE-5D983B08C6CB}"/>
    <dgm:cxn modelId="{6A2F7563-10CD-4CB8-88DB-EB29DDAE9A7B}" type="presOf" srcId="{F7924DC0-FB0C-4D85-BEBD-9046C565BE2A}" destId="{5C5501E8-EFF3-4D50-BD8F-9C1480B0DC90}" srcOrd="0" destOrd="0" presId="urn:microsoft.com/office/officeart/2016/7/layout/VerticalSolidActionList"/>
    <dgm:cxn modelId="{32425147-C686-4024-B375-F407F697EAC7}" srcId="{7C30E1D9-7221-4BF7-881A-5EEBB63EE0B1}" destId="{F7924DC0-FB0C-4D85-BEBD-9046C565BE2A}" srcOrd="0" destOrd="0" parTransId="{266BA224-9753-4A29-BDBE-77AF85C2F521}" sibTransId="{17D46D40-C29D-404F-88BD-3D86C0BE885D}"/>
    <dgm:cxn modelId="{4044FA52-D9EE-4D1F-BACE-49771C965365}" type="presOf" srcId="{2ADEFAFC-4D1E-48E4-85A7-7DED4ADB0F12}" destId="{566B82B3-C316-45A1-935B-37EF661B0576}" srcOrd="0" destOrd="0" presId="urn:microsoft.com/office/officeart/2016/7/layout/VerticalSolidActionList"/>
    <dgm:cxn modelId="{825BEC74-2122-414B-A48D-E3F1A6A707BE}" srcId="{ED8C08C7-5F47-4625-89A6-C0F3F1E3AB11}" destId="{2464FF40-931E-4C72-83C0-D5BCABD93791}" srcOrd="0" destOrd="0" parTransId="{989EAF23-86E1-4D29-92CA-284CCE51492F}" sibTransId="{6E07D0DF-D59B-4F66-8D22-EF9A45A0C1AD}"/>
    <dgm:cxn modelId="{6407C357-BE17-4D65-9C5D-122C3EEEE4EB}" srcId="{43DD01DE-EB95-4404-8AFC-8A2D615D92D8}" destId="{B80C235C-8800-489A-9510-D876CB40E9AF}" srcOrd="5" destOrd="0" parTransId="{CEA48F50-675F-4189-8A27-7D879E85A8C2}" sibTransId="{03975BFF-4A3A-4C87-989A-847FBBDB9CD8}"/>
    <dgm:cxn modelId="{F5FC0D85-C307-440F-A21B-D1A9C11CFEB9}" srcId="{43DD01DE-EB95-4404-8AFC-8A2D615D92D8}" destId="{4BB8357F-82E4-4476-8B20-E3F229D499D5}" srcOrd="6" destOrd="0" parTransId="{F5194C2A-55C2-4680-A539-93BDF69A2607}" sibTransId="{C72C6D02-534A-4933-9AE1-410176204C86}"/>
    <dgm:cxn modelId="{C7EEDA87-B0FA-4C27-AC69-B2803EA11161}" type="presOf" srcId="{C05C1386-5795-477A-8AE1-A42C227A62BD}" destId="{1651B8E0-019B-4300-AE76-61332607DC0C}" srcOrd="0" destOrd="0" presId="urn:microsoft.com/office/officeart/2016/7/layout/VerticalSolidActionList"/>
    <dgm:cxn modelId="{2235AB8B-774F-4968-A278-AB5058B916C8}" type="presOf" srcId="{B80C235C-8800-489A-9510-D876CB40E9AF}" destId="{3EA683EC-F192-43E7-A047-29F682C1BCE8}" srcOrd="0" destOrd="0" presId="urn:microsoft.com/office/officeart/2016/7/layout/VerticalSolidActionList"/>
    <dgm:cxn modelId="{4FCEDF92-3809-4594-9AA8-AD0F68CC53D5}" type="presOf" srcId="{4BB8357F-82E4-4476-8B20-E3F229D499D5}" destId="{5584AFE2-1508-4387-A8EF-EDFB37F1E60D}" srcOrd="0" destOrd="0" presId="urn:microsoft.com/office/officeart/2016/7/layout/VerticalSolidActionList"/>
    <dgm:cxn modelId="{4AE7C39E-AADD-42E2-9ABA-47414B6A00A0}" type="presOf" srcId="{07F38BFD-FB00-4BBB-B0B5-4BFBAB54CB5A}" destId="{9941EB04-3ED9-4C59-88F3-2883CD134A8A}" srcOrd="0" destOrd="0" presId="urn:microsoft.com/office/officeart/2016/7/layout/VerticalSolidActionList"/>
    <dgm:cxn modelId="{E9974CA2-6FE6-4896-90B8-77A236BF2EC7}" type="presOf" srcId="{2B4B812F-366E-4ED5-B593-89CEE1A68C69}" destId="{E66987B4-7E54-471D-9997-CDFD70D369D5}" srcOrd="0" destOrd="0" presId="urn:microsoft.com/office/officeart/2016/7/layout/VerticalSolidActionList"/>
    <dgm:cxn modelId="{6E07AFAA-94EE-47AD-867C-5265AC2445F5}" srcId="{B80C235C-8800-489A-9510-D876CB40E9AF}" destId="{E0FAF682-A731-48E8-8003-D902AECB056A}" srcOrd="0" destOrd="0" parTransId="{AB59C6B3-094E-4E08-96D9-7112B1E6610E}" sibTransId="{8489DDF9-8E9C-41BD-BFE6-DF46A0D5C14D}"/>
    <dgm:cxn modelId="{537817B2-FA98-4BEB-BB71-1841A193B428}" type="presOf" srcId="{ABA8A488-12AD-4DF2-9F4C-BECEF6F6EEFB}" destId="{F69BF164-79AF-4B30-BA39-7F5F477F022A}" srcOrd="0" destOrd="0" presId="urn:microsoft.com/office/officeart/2016/7/layout/VerticalSolidActionList"/>
    <dgm:cxn modelId="{7B9865C2-DD90-4F15-A0E8-1B7E6DE50819}" type="presOf" srcId="{3A0FB405-8EA9-4A65-9467-9D2D2A52A447}" destId="{CE5A5201-1153-4E5E-B82C-F8D9ED4882E0}" srcOrd="0" destOrd="0" presId="urn:microsoft.com/office/officeart/2016/7/layout/VerticalSolidActionList"/>
    <dgm:cxn modelId="{7A1136C7-AE20-4D4F-BDE8-03DAF7E17829}" type="presOf" srcId="{85AD560F-E7A8-4313-8374-7693E89432E9}" destId="{040A1FA2-ADB7-4A58-80FE-CC4D65C20E33}" srcOrd="0" destOrd="0" presId="urn:microsoft.com/office/officeart/2016/7/layout/VerticalSolidActionList"/>
    <dgm:cxn modelId="{0ED954D7-C110-441E-A3E5-1D4671A12BF5}" srcId="{43DD01DE-EB95-4404-8AFC-8A2D615D92D8}" destId="{2B4B812F-366E-4ED5-B593-89CEE1A68C69}" srcOrd="8" destOrd="0" parTransId="{F6217E76-0DF8-40CD-9A3C-5C06A358FCB5}" sibTransId="{B150B89B-79ED-4175-86FC-7970ED33F91B}"/>
    <dgm:cxn modelId="{3F0499D9-B8A3-4BEE-841B-9E1AAA758B65}" type="presOf" srcId="{2464FF40-931E-4C72-83C0-D5BCABD93791}" destId="{A3EE7EC0-E18F-4BDC-B8C8-FF42018D9094}" srcOrd="0" destOrd="0" presId="urn:microsoft.com/office/officeart/2016/7/layout/VerticalSolidActionList"/>
    <dgm:cxn modelId="{C545B6E9-4121-4B6C-B2B6-21F131FCCEAD}" type="presOf" srcId="{43DD01DE-EB95-4404-8AFC-8A2D615D92D8}" destId="{7EB63B6F-804A-4113-BFB0-7F264B5D897D}" srcOrd="0" destOrd="0" presId="urn:microsoft.com/office/officeart/2016/7/layout/VerticalSolidActionList"/>
    <dgm:cxn modelId="{02CF7AED-6318-44D3-9596-30A4156A9C8D}" srcId="{4BB8357F-82E4-4476-8B20-E3F229D499D5}" destId="{C05C1386-5795-477A-8AE1-A42C227A62BD}" srcOrd="0" destOrd="0" parTransId="{0D994887-8FFC-4B04-919E-D5E5CD7FC9D8}" sibTransId="{510E9C45-D820-4623-AAA3-DDD48B5BBCBF}"/>
    <dgm:cxn modelId="{6070F7EE-A6E4-42FD-B3EB-D8F5AFE4749F}" type="presOf" srcId="{55FC2414-EBE8-45B8-ABA0-32E07F559FA9}" destId="{A852797D-6485-45B0-B41B-A905042972CC}" srcOrd="0" destOrd="0" presId="urn:microsoft.com/office/officeart/2016/7/layout/VerticalSolidActionList"/>
    <dgm:cxn modelId="{76AC34F1-D56A-498B-A24E-D15BDB62DE2B}" srcId="{2ADEFAFC-4D1E-48E4-85A7-7DED4ADB0F12}" destId="{07F38BFD-FB00-4BBB-B0B5-4BFBAB54CB5A}" srcOrd="0" destOrd="0" parTransId="{481B5743-4503-47C5-84D2-BB4E95E9455B}" sibTransId="{3DA2B469-F442-44BA-B9A7-75F553B612DE}"/>
    <dgm:cxn modelId="{F51C16FA-9FEB-4C04-997A-20ED3DDA04C7}" srcId="{43DD01DE-EB95-4404-8AFC-8A2D615D92D8}" destId="{7C30E1D9-7221-4BF7-881A-5EEBB63EE0B1}" srcOrd="1" destOrd="0" parTransId="{39C85F42-FFC6-4F48-BDA4-7E69FA8F806B}" sibTransId="{A03E4B8C-2E26-4B9A-895B-02F30CD58DC1}"/>
    <dgm:cxn modelId="{AB46BAFA-F3D4-46B4-9C6A-7173DA4949C0}" type="presOf" srcId="{1D0BE914-A7E6-4678-A4D2-0D1C4017E49F}" destId="{BC04E77E-A3A4-426D-81A5-A16340D7AC53}" srcOrd="0" destOrd="0" presId="urn:microsoft.com/office/officeart/2016/7/layout/VerticalSolidActionList"/>
    <dgm:cxn modelId="{9AB362FD-8262-4DD1-9EB5-5226EAB0CE6E}" srcId="{43DD01DE-EB95-4404-8AFC-8A2D615D92D8}" destId="{ED8C08C7-5F47-4625-89A6-C0F3F1E3AB11}" srcOrd="0" destOrd="0" parTransId="{E1B2346A-C892-458A-BB7A-EE27FFEBDE6B}" sibTransId="{3BE93E72-0DD4-4FC7-9536-4CFBC443209B}"/>
    <dgm:cxn modelId="{A5A2408E-ABFF-4009-A26F-65FC11EDEDC5}" type="presParOf" srcId="{7EB63B6F-804A-4113-BFB0-7F264B5D897D}" destId="{07A316AB-F270-457A-AD31-319827364A69}" srcOrd="0" destOrd="0" presId="urn:microsoft.com/office/officeart/2016/7/layout/VerticalSolidActionList"/>
    <dgm:cxn modelId="{11CC555E-DA37-4159-B50C-483E3FF04890}" type="presParOf" srcId="{07A316AB-F270-457A-AD31-319827364A69}" destId="{05D8C030-D6DC-486E-80C1-958CDFA140A1}" srcOrd="0" destOrd="0" presId="urn:microsoft.com/office/officeart/2016/7/layout/VerticalSolidActionList"/>
    <dgm:cxn modelId="{4FC68295-4BFE-41E8-BAF6-2F5FBA97F34D}" type="presParOf" srcId="{07A316AB-F270-457A-AD31-319827364A69}" destId="{A3EE7EC0-E18F-4BDC-B8C8-FF42018D9094}" srcOrd="1" destOrd="0" presId="urn:microsoft.com/office/officeart/2016/7/layout/VerticalSolidActionList"/>
    <dgm:cxn modelId="{B8958858-8700-4C32-813E-894E329FCE94}" type="presParOf" srcId="{7EB63B6F-804A-4113-BFB0-7F264B5D897D}" destId="{5B44B4AF-A736-4456-9BE1-11ABBC6B50F7}" srcOrd="1" destOrd="0" presId="urn:microsoft.com/office/officeart/2016/7/layout/VerticalSolidActionList"/>
    <dgm:cxn modelId="{344B69D7-1833-458E-B7FC-7C553C1A1C41}" type="presParOf" srcId="{7EB63B6F-804A-4113-BFB0-7F264B5D897D}" destId="{47C4CF73-F9D4-4C2C-8B23-422A1A5D053E}" srcOrd="2" destOrd="0" presId="urn:microsoft.com/office/officeart/2016/7/layout/VerticalSolidActionList"/>
    <dgm:cxn modelId="{CC0B4915-58A8-4BE1-AEB8-7E97F5418F3C}" type="presParOf" srcId="{47C4CF73-F9D4-4C2C-8B23-422A1A5D053E}" destId="{422BF54B-90EF-41B4-A9E1-E1EDBAF62459}" srcOrd="0" destOrd="0" presId="urn:microsoft.com/office/officeart/2016/7/layout/VerticalSolidActionList"/>
    <dgm:cxn modelId="{122D5C61-32D5-4110-8263-2B6E40B670DF}" type="presParOf" srcId="{47C4CF73-F9D4-4C2C-8B23-422A1A5D053E}" destId="{5C5501E8-EFF3-4D50-BD8F-9C1480B0DC90}" srcOrd="1" destOrd="0" presId="urn:microsoft.com/office/officeart/2016/7/layout/VerticalSolidActionList"/>
    <dgm:cxn modelId="{A106A01A-DB44-4E31-8D7A-BDE790C716FC}" type="presParOf" srcId="{7EB63B6F-804A-4113-BFB0-7F264B5D897D}" destId="{4D728CDA-A4A0-4E69-AB89-795864296DAD}" srcOrd="3" destOrd="0" presId="urn:microsoft.com/office/officeart/2016/7/layout/VerticalSolidActionList"/>
    <dgm:cxn modelId="{E99D0D99-5BA9-4E4A-A1A7-9EB4684EA427}" type="presParOf" srcId="{7EB63B6F-804A-4113-BFB0-7F264B5D897D}" destId="{EFC7F0EA-E955-446C-B15B-99F1047A297D}" srcOrd="4" destOrd="0" presId="urn:microsoft.com/office/officeart/2016/7/layout/VerticalSolidActionList"/>
    <dgm:cxn modelId="{28583661-D8AD-4546-A9E3-4D7E9531D6D3}" type="presParOf" srcId="{EFC7F0EA-E955-446C-B15B-99F1047A297D}" destId="{040A1FA2-ADB7-4A58-80FE-CC4D65C20E33}" srcOrd="0" destOrd="0" presId="urn:microsoft.com/office/officeart/2016/7/layout/VerticalSolidActionList"/>
    <dgm:cxn modelId="{34254918-9FCF-4A1D-8A86-2BE6E7EBCE57}" type="presParOf" srcId="{EFC7F0EA-E955-446C-B15B-99F1047A297D}" destId="{CE5A5201-1153-4E5E-B82C-F8D9ED4882E0}" srcOrd="1" destOrd="0" presId="urn:microsoft.com/office/officeart/2016/7/layout/VerticalSolidActionList"/>
    <dgm:cxn modelId="{D9F05974-D2EB-44E5-8A3D-087A09DE1EEA}" type="presParOf" srcId="{7EB63B6F-804A-4113-BFB0-7F264B5D897D}" destId="{3BCE67FD-90CA-4327-B28C-AED1A3196376}" srcOrd="5" destOrd="0" presId="urn:microsoft.com/office/officeart/2016/7/layout/VerticalSolidActionList"/>
    <dgm:cxn modelId="{63D92E11-163E-4CFD-9915-A1B5D3957B6A}" type="presParOf" srcId="{7EB63B6F-804A-4113-BFB0-7F264B5D897D}" destId="{5B49838B-F3BC-4311-A9B8-5837C23BF52F}" srcOrd="6" destOrd="0" presId="urn:microsoft.com/office/officeart/2016/7/layout/VerticalSolidActionList"/>
    <dgm:cxn modelId="{C401781A-4D86-4F33-9933-1AA4E1DFD28D}" type="presParOf" srcId="{5B49838B-F3BC-4311-A9B8-5837C23BF52F}" destId="{BC04E77E-A3A4-426D-81A5-A16340D7AC53}" srcOrd="0" destOrd="0" presId="urn:microsoft.com/office/officeart/2016/7/layout/VerticalSolidActionList"/>
    <dgm:cxn modelId="{B1333B7B-C39D-48D5-8F01-4EE5657BFE7E}" type="presParOf" srcId="{5B49838B-F3BC-4311-A9B8-5837C23BF52F}" destId="{7A7ECDAF-C64D-448C-A223-24F6588FFD65}" srcOrd="1" destOrd="0" presId="urn:microsoft.com/office/officeart/2016/7/layout/VerticalSolidActionList"/>
    <dgm:cxn modelId="{DDEA1D8D-621C-4A5B-979C-170D463B1F67}" type="presParOf" srcId="{7EB63B6F-804A-4113-BFB0-7F264B5D897D}" destId="{D024DB36-DADD-4A37-A3A6-883E5C3DF1B9}" srcOrd="7" destOrd="0" presId="urn:microsoft.com/office/officeart/2016/7/layout/VerticalSolidActionList"/>
    <dgm:cxn modelId="{3C9AD190-6E36-4FB8-B466-0DC91A7FE06F}" type="presParOf" srcId="{7EB63B6F-804A-4113-BFB0-7F264B5D897D}" destId="{AF08AC58-12C5-4B77-9EA5-F28765EDE6EF}" srcOrd="8" destOrd="0" presId="urn:microsoft.com/office/officeart/2016/7/layout/VerticalSolidActionList"/>
    <dgm:cxn modelId="{F4073D51-14F4-4A8F-9296-1F0E8F150928}" type="presParOf" srcId="{AF08AC58-12C5-4B77-9EA5-F28765EDE6EF}" destId="{69DBA5B8-92BA-463C-B45B-667D8954D7E4}" srcOrd="0" destOrd="0" presId="urn:microsoft.com/office/officeart/2016/7/layout/VerticalSolidActionList"/>
    <dgm:cxn modelId="{3485F3A0-E599-4563-BCB3-E791BDC1D5FC}" type="presParOf" srcId="{AF08AC58-12C5-4B77-9EA5-F28765EDE6EF}" destId="{A852797D-6485-45B0-B41B-A905042972CC}" srcOrd="1" destOrd="0" presId="urn:microsoft.com/office/officeart/2016/7/layout/VerticalSolidActionList"/>
    <dgm:cxn modelId="{76299F7A-55BF-4B7F-9640-57AB85F8B3E7}" type="presParOf" srcId="{7EB63B6F-804A-4113-BFB0-7F264B5D897D}" destId="{CA7E5CEC-7ECC-4F55-907F-0C56D9DB8162}" srcOrd="9" destOrd="0" presId="urn:microsoft.com/office/officeart/2016/7/layout/VerticalSolidActionList"/>
    <dgm:cxn modelId="{5D765B56-712B-4A57-AB86-C208AD69D62B}" type="presParOf" srcId="{7EB63B6F-804A-4113-BFB0-7F264B5D897D}" destId="{B1899C56-6383-4648-92A8-87F04378ABFC}" srcOrd="10" destOrd="0" presId="urn:microsoft.com/office/officeart/2016/7/layout/VerticalSolidActionList"/>
    <dgm:cxn modelId="{AA04FE5D-0D1E-45BA-B052-9FCB2772FF87}" type="presParOf" srcId="{B1899C56-6383-4648-92A8-87F04378ABFC}" destId="{3EA683EC-F192-43E7-A047-29F682C1BCE8}" srcOrd="0" destOrd="0" presId="urn:microsoft.com/office/officeart/2016/7/layout/VerticalSolidActionList"/>
    <dgm:cxn modelId="{2E2CE6B4-EAC3-4C1E-89F3-9ED8EAE882FD}" type="presParOf" srcId="{B1899C56-6383-4648-92A8-87F04378ABFC}" destId="{1755D558-49B0-4518-A45D-0CE7CE2482E6}" srcOrd="1" destOrd="0" presId="urn:microsoft.com/office/officeart/2016/7/layout/VerticalSolidActionList"/>
    <dgm:cxn modelId="{E9C00D8A-5780-4FAF-B9B0-E2F55F4C767C}" type="presParOf" srcId="{7EB63B6F-804A-4113-BFB0-7F264B5D897D}" destId="{8D6ECB1A-FB71-4729-BBA8-A4EC40FB258F}" srcOrd="11" destOrd="0" presId="urn:microsoft.com/office/officeart/2016/7/layout/VerticalSolidActionList"/>
    <dgm:cxn modelId="{1809023A-545B-4BF8-A0F1-B65639816033}" type="presParOf" srcId="{7EB63B6F-804A-4113-BFB0-7F264B5D897D}" destId="{DC8855E4-F41C-4C07-80F7-AD2AF0533A29}" srcOrd="12" destOrd="0" presId="urn:microsoft.com/office/officeart/2016/7/layout/VerticalSolidActionList"/>
    <dgm:cxn modelId="{35A92C8C-1204-47FD-B3A8-4E6F2D083B83}" type="presParOf" srcId="{DC8855E4-F41C-4C07-80F7-AD2AF0533A29}" destId="{5584AFE2-1508-4387-A8EF-EDFB37F1E60D}" srcOrd="0" destOrd="0" presId="urn:microsoft.com/office/officeart/2016/7/layout/VerticalSolidActionList"/>
    <dgm:cxn modelId="{16AA2BB9-C0B8-4465-88A5-C07F282E96FE}" type="presParOf" srcId="{DC8855E4-F41C-4C07-80F7-AD2AF0533A29}" destId="{1651B8E0-019B-4300-AE76-61332607DC0C}" srcOrd="1" destOrd="0" presId="urn:microsoft.com/office/officeart/2016/7/layout/VerticalSolidActionList"/>
    <dgm:cxn modelId="{C30367C3-D2F0-4255-AAC1-EFD8D77AEBA2}" type="presParOf" srcId="{7EB63B6F-804A-4113-BFB0-7F264B5D897D}" destId="{8D03E492-E499-4C92-8F2D-828DF3222A5F}" srcOrd="13" destOrd="0" presId="urn:microsoft.com/office/officeart/2016/7/layout/VerticalSolidActionList"/>
    <dgm:cxn modelId="{62878A5A-0A87-434B-A058-6EEECD9DC868}" type="presParOf" srcId="{7EB63B6F-804A-4113-BFB0-7F264B5D897D}" destId="{A0D2091F-7434-4CBB-A64B-A612F4537841}" srcOrd="14" destOrd="0" presId="urn:microsoft.com/office/officeart/2016/7/layout/VerticalSolidActionList"/>
    <dgm:cxn modelId="{0B2F52DD-2954-4664-83F9-F4A818BFC414}" type="presParOf" srcId="{A0D2091F-7434-4CBB-A64B-A612F4537841}" destId="{566B82B3-C316-45A1-935B-37EF661B0576}" srcOrd="0" destOrd="0" presId="urn:microsoft.com/office/officeart/2016/7/layout/VerticalSolidActionList"/>
    <dgm:cxn modelId="{724DDDB1-8519-4F1A-AC21-F8A9253AD464}" type="presParOf" srcId="{A0D2091F-7434-4CBB-A64B-A612F4537841}" destId="{9941EB04-3ED9-4C59-88F3-2883CD134A8A}" srcOrd="1" destOrd="0" presId="urn:microsoft.com/office/officeart/2016/7/layout/VerticalSolidActionList"/>
    <dgm:cxn modelId="{EFB4F775-A001-4ADC-811F-853B3941429E}" type="presParOf" srcId="{7EB63B6F-804A-4113-BFB0-7F264B5D897D}" destId="{3D60D361-A9F7-4855-9688-79F90D3C0AEE}" srcOrd="15" destOrd="0" presId="urn:microsoft.com/office/officeart/2016/7/layout/VerticalSolidActionList"/>
    <dgm:cxn modelId="{22618B5C-0751-4E71-A5B6-4B20837BFA0C}" type="presParOf" srcId="{7EB63B6F-804A-4113-BFB0-7F264B5D897D}" destId="{DBCAC45F-C1DF-4C49-9861-550464477373}" srcOrd="16" destOrd="0" presId="urn:microsoft.com/office/officeart/2016/7/layout/VerticalSolidActionList"/>
    <dgm:cxn modelId="{F3FA976D-F4A9-4248-B83F-B68A8AA0AB97}" type="presParOf" srcId="{DBCAC45F-C1DF-4C49-9861-550464477373}" destId="{E66987B4-7E54-471D-9997-CDFD70D369D5}" srcOrd="0" destOrd="0" presId="urn:microsoft.com/office/officeart/2016/7/layout/VerticalSolidActionList"/>
    <dgm:cxn modelId="{7B790D3C-9D6C-49DC-850A-C865CE460517}" type="presParOf" srcId="{DBCAC45F-C1DF-4C49-9861-550464477373}" destId="{F69BF164-79AF-4B30-BA39-7F5F477F022A}" srcOrd="1" destOrd="0" presId="urn:microsoft.com/office/officeart/2016/7/layout/VerticalSolidAction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7.xml><?xml version="1.0" encoding="utf-8"?>
<dgm:dataModel xmlns:dgm="http://schemas.openxmlformats.org/drawingml/2006/diagram" xmlns:a="http://schemas.openxmlformats.org/drawingml/2006/main">
  <dgm:ptLst>
    <dgm:pt modelId="{F0D2B6F2-CF4C-40A9-AC4A-695FAC2CD3E1}" type="doc">
      <dgm:prSet loTypeId="urn:microsoft.com/office/officeart/2018/2/layout/IconVerticalSolidList" loCatId="icon" qsTypeId="urn:microsoft.com/office/officeart/2005/8/quickstyle/simple1" qsCatId="simple" csTypeId="urn:microsoft.com/office/officeart/2018/5/colors/Iconchunking_neutralicontext_colorful1" csCatId="colorful" phldr="1"/>
      <dgm:spPr/>
      <dgm:t>
        <a:bodyPr/>
        <a:lstStyle/>
        <a:p>
          <a:endParaRPr lang="en-US"/>
        </a:p>
      </dgm:t>
    </dgm:pt>
    <dgm:pt modelId="{BC4DEEC1-5A1E-43C0-A8FA-E7643BB240BE}">
      <dgm:prSet/>
      <dgm:spPr/>
      <dgm:t>
        <a:bodyPr/>
        <a:lstStyle/>
        <a:p>
          <a:r>
            <a:rPr lang="en-US"/>
            <a:t>Opioid epidemic</a:t>
          </a:r>
        </a:p>
      </dgm:t>
    </dgm:pt>
    <dgm:pt modelId="{8E209887-74F3-48CF-9EAE-1D8D9603DF7A}" type="parTrans" cxnId="{D03198B3-52CA-4A2E-9E33-F1BB7A77C5F2}">
      <dgm:prSet/>
      <dgm:spPr/>
      <dgm:t>
        <a:bodyPr/>
        <a:lstStyle/>
        <a:p>
          <a:endParaRPr lang="en-US"/>
        </a:p>
      </dgm:t>
    </dgm:pt>
    <dgm:pt modelId="{EFC57C1F-0B8E-4B97-B583-7EE4B45EE868}" type="sibTrans" cxnId="{D03198B3-52CA-4A2E-9E33-F1BB7A77C5F2}">
      <dgm:prSet/>
      <dgm:spPr/>
      <dgm:t>
        <a:bodyPr/>
        <a:lstStyle/>
        <a:p>
          <a:endParaRPr lang="en-US"/>
        </a:p>
      </dgm:t>
    </dgm:pt>
    <dgm:pt modelId="{C1D8729E-94C7-47B3-82EC-5715367303CC}">
      <dgm:prSet/>
      <dgm:spPr/>
      <dgm:t>
        <a:bodyPr/>
        <a:lstStyle/>
        <a:p>
          <a:r>
            <a:rPr lang="en-US"/>
            <a:t>Marijuana legalization in states and its impact on prevention, treatment, crime, etc.</a:t>
          </a:r>
        </a:p>
      </dgm:t>
    </dgm:pt>
    <dgm:pt modelId="{61609671-A0F3-48ED-AD04-EBC4BC1D558B}" type="parTrans" cxnId="{C728D709-5C0F-421A-9FE5-4C6C0FDA6469}">
      <dgm:prSet/>
      <dgm:spPr/>
      <dgm:t>
        <a:bodyPr/>
        <a:lstStyle/>
        <a:p>
          <a:endParaRPr lang="en-US"/>
        </a:p>
      </dgm:t>
    </dgm:pt>
    <dgm:pt modelId="{9522D513-28A3-4B42-B9FF-80ED4D8D4301}" type="sibTrans" cxnId="{C728D709-5C0F-421A-9FE5-4C6C0FDA6469}">
      <dgm:prSet/>
      <dgm:spPr/>
      <dgm:t>
        <a:bodyPr/>
        <a:lstStyle/>
        <a:p>
          <a:endParaRPr lang="en-US"/>
        </a:p>
      </dgm:t>
    </dgm:pt>
    <dgm:pt modelId="{DC2AC084-BE09-4371-BEB3-66D003D3C822}">
      <dgm:prSet/>
      <dgm:spPr/>
      <dgm:t>
        <a:bodyPr/>
        <a:lstStyle/>
        <a:p>
          <a:r>
            <a:rPr lang="en-US"/>
            <a:t>Integration of SUDs into primary health</a:t>
          </a:r>
        </a:p>
      </dgm:t>
    </dgm:pt>
    <dgm:pt modelId="{46CF2356-C8D4-478F-A62C-173AB213932A}" type="parTrans" cxnId="{2D0C6FE4-2298-4285-8947-2435EEA4EC2B}">
      <dgm:prSet/>
      <dgm:spPr/>
      <dgm:t>
        <a:bodyPr/>
        <a:lstStyle/>
        <a:p>
          <a:endParaRPr lang="en-US"/>
        </a:p>
      </dgm:t>
    </dgm:pt>
    <dgm:pt modelId="{2946050D-AF68-42A0-BE74-4DF6C7AEDF65}" type="sibTrans" cxnId="{2D0C6FE4-2298-4285-8947-2435EEA4EC2B}">
      <dgm:prSet/>
      <dgm:spPr/>
      <dgm:t>
        <a:bodyPr/>
        <a:lstStyle/>
        <a:p>
          <a:endParaRPr lang="en-US"/>
        </a:p>
      </dgm:t>
    </dgm:pt>
    <dgm:pt modelId="{0A49D43B-E789-4030-81B5-D1BE7185CC1A}" type="pres">
      <dgm:prSet presAssocID="{F0D2B6F2-CF4C-40A9-AC4A-695FAC2CD3E1}" presName="root" presStyleCnt="0">
        <dgm:presLayoutVars>
          <dgm:dir/>
          <dgm:resizeHandles val="exact"/>
        </dgm:presLayoutVars>
      </dgm:prSet>
      <dgm:spPr/>
    </dgm:pt>
    <dgm:pt modelId="{C63EA4A9-4A24-402B-9C86-167918AE917F}" type="pres">
      <dgm:prSet presAssocID="{BC4DEEC1-5A1E-43C0-A8FA-E7643BB240BE}" presName="compNode" presStyleCnt="0"/>
      <dgm:spPr/>
    </dgm:pt>
    <dgm:pt modelId="{70A8554C-A804-43BD-85D6-99962664855E}" type="pres">
      <dgm:prSet presAssocID="{BC4DEEC1-5A1E-43C0-A8FA-E7643BB240BE}" presName="bgRect" presStyleLbl="bgShp" presStyleIdx="0" presStyleCnt="3"/>
      <dgm:spPr/>
    </dgm:pt>
    <dgm:pt modelId="{7639C470-FF49-4078-A936-7A69631C3AF2}" type="pres">
      <dgm:prSet presAssocID="{BC4DEEC1-5A1E-43C0-A8FA-E7643BB240BE}"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Medicine"/>
        </a:ext>
      </dgm:extLst>
    </dgm:pt>
    <dgm:pt modelId="{7E2BE884-657C-4DC3-9BB7-9CED0EDDF126}" type="pres">
      <dgm:prSet presAssocID="{BC4DEEC1-5A1E-43C0-A8FA-E7643BB240BE}" presName="spaceRect" presStyleCnt="0"/>
      <dgm:spPr/>
    </dgm:pt>
    <dgm:pt modelId="{57F3BED0-293E-4559-9A46-85D509D544C1}" type="pres">
      <dgm:prSet presAssocID="{BC4DEEC1-5A1E-43C0-A8FA-E7643BB240BE}" presName="parTx" presStyleLbl="revTx" presStyleIdx="0" presStyleCnt="3">
        <dgm:presLayoutVars>
          <dgm:chMax val="0"/>
          <dgm:chPref val="0"/>
        </dgm:presLayoutVars>
      </dgm:prSet>
      <dgm:spPr/>
    </dgm:pt>
    <dgm:pt modelId="{F8A5625B-6920-4D9A-8C86-6C8912AAE71C}" type="pres">
      <dgm:prSet presAssocID="{EFC57C1F-0B8E-4B97-B583-7EE4B45EE868}" presName="sibTrans" presStyleCnt="0"/>
      <dgm:spPr/>
    </dgm:pt>
    <dgm:pt modelId="{51C6F97F-B363-40B9-B4DA-D2E714A0E3E5}" type="pres">
      <dgm:prSet presAssocID="{C1D8729E-94C7-47B3-82EC-5715367303CC}" presName="compNode" presStyleCnt="0"/>
      <dgm:spPr/>
    </dgm:pt>
    <dgm:pt modelId="{DAFF8FB1-97F9-4029-8B51-FAC84B182192}" type="pres">
      <dgm:prSet presAssocID="{C1D8729E-94C7-47B3-82EC-5715367303CC}" presName="bgRect" presStyleLbl="bgShp" presStyleIdx="1" presStyleCnt="3"/>
      <dgm:spPr/>
    </dgm:pt>
    <dgm:pt modelId="{7F0114A7-2A15-42C3-AF96-010A27EC537E}" type="pres">
      <dgm:prSet presAssocID="{C1D8729E-94C7-47B3-82EC-5715367303CC}"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Database"/>
        </a:ext>
      </dgm:extLst>
    </dgm:pt>
    <dgm:pt modelId="{B15A6DF8-12CF-4AB6-B630-2ADBE09C49E1}" type="pres">
      <dgm:prSet presAssocID="{C1D8729E-94C7-47B3-82EC-5715367303CC}" presName="spaceRect" presStyleCnt="0"/>
      <dgm:spPr/>
    </dgm:pt>
    <dgm:pt modelId="{3FC4AF05-7ADB-48A9-A7F3-EEEF264E0A90}" type="pres">
      <dgm:prSet presAssocID="{C1D8729E-94C7-47B3-82EC-5715367303CC}" presName="parTx" presStyleLbl="revTx" presStyleIdx="1" presStyleCnt="3">
        <dgm:presLayoutVars>
          <dgm:chMax val="0"/>
          <dgm:chPref val="0"/>
        </dgm:presLayoutVars>
      </dgm:prSet>
      <dgm:spPr/>
    </dgm:pt>
    <dgm:pt modelId="{AB346F2E-D450-4539-A5A9-90A9E5181CDC}" type="pres">
      <dgm:prSet presAssocID="{9522D513-28A3-4B42-B9FF-80ED4D8D4301}" presName="sibTrans" presStyleCnt="0"/>
      <dgm:spPr/>
    </dgm:pt>
    <dgm:pt modelId="{FFDE6A93-A2C2-4D97-ACD6-700F85E97509}" type="pres">
      <dgm:prSet presAssocID="{DC2AC084-BE09-4371-BEB3-66D003D3C822}" presName="compNode" presStyleCnt="0"/>
      <dgm:spPr/>
    </dgm:pt>
    <dgm:pt modelId="{F33F1444-2674-43C6-A5F5-E211FCD8C6A1}" type="pres">
      <dgm:prSet presAssocID="{DC2AC084-BE09-4371-BEB3-66D003D3C822}" presName="bgRect" presStyleLbl="bgShp" presStyleIdx="2" presStyleCnt="3"/>
      <dgm:spPr/>
    </dgm:pt>
    <dgm:pt modelId="{23138367-4B2E-4A9D-9DB5-69A841B11B19}" type="pres">
      <dgm:prSet presAssocID="{DC2AC084-BE09-4371-BEB3-66D003D3C822}"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Presentation with Checklist"/>
        </a:ext>
      </dgm:extLst>
    </dgm:pt>
    <dgm:pt modelId="{2F6B41E2-E7E0-46EB-A423-C18A348818FE}" type="pres">
      <dgm:prSet presAssocID="{DC2AC084-BE09-4371-BEB3-66D003D3C822}" presName="spaceRect" presStyleCnt="0"/>
      <dgm:spPr/>
    </dgm:pt>
    <dgm:pt modelId="{0409902C-868D-40C4-A7AE-D2550B75185B}" type="pres">
      <dgm:prSet presAssocID="{DC2AC084-BE09-4371-BEB3-66D003D3C822}" presName="parTx" presStyleLbl="revTx" presStyleIdx="2" presStyleCnt="3">
        <dgm:presLayoutVars>
          <dgm:chMax val="0"/>
          <dgm:chPref val="0"/>
        </dgm:presLayoutVars>
      </dgm:prSet>
      <dgm:spPr/>
    </dgm:pt>
  </dgm:ptLst>
  <dgm:cxnLst>
    <dgm:cxn modelId="{C728D709-5C0F-421A-9FE5-4C6C0FDA6469}" srcId="{F0D2B6F2-CF4C-40A9-AC4A-695FAC2CD3E1}" destId="{C1D8729E-94C7-47B3-82EC-5715367303CC}" srcOrd="1" destOrd="0" parTransId="{61609671-A0F3-48ED-AD04-EBC4BC1D558B}" sibTransId="{9522D513-28A3-4B42-B9FF-80ED4D8D4301}"/>
    <dgm:cxn modelId="{35BD562B-1208-4E50-953E-4F2F822185CE}" type="presOf" srcId="{BC4DEEC1-5A1E-43C0-A8FA-E7643BB240BE}" destId="{57F3BED0-293E-4559-9A46-85D509D544C1}" srcOrd="0" destOrd="0" presId="urn:microsoft.com/office/officeart/2018/2/layout/IconVerticalSolidList"/>
    <dgm:cxn modelId="{D03198B3-52CA-4A2E-9E33-F1BB7A77C5F2}" srcId="{F0D2B6F2-CF4C-40A9-AC4A-695FAC2CD3E1}" destId="{BC4DEEC1-5A1E-43C0-A8FA-E7643BB240BE}" srcOrd="0" destOrd="0" parTransId="{8E209887-74F3-48CF-9EAE-1D8D9603DF7A}" sibTransId="{EFC57C1F-0B8E-4B97-B583-7EE4B45EE868}"/>
    <dgm:cxn modelId="{D2B055C2-A5A8-40AC-A4E3-2E2303638971}" type="presOf" srcId="{C1D8729E-94C7-47B3-82EC-5715367303CC}" destId="{3FC4AF05-7ADB-48A9-A7F3-EEEF264E0A90}" srcOrd="0" destOrd="0" presId="urn:microsoft.com/office/officeart/2018/2/layout/IconVerticalSolidList"/>
    <dgm:cxn modelId="{35AAC8D4-7747-4B95-8AD2-927E1B49F9BD}" type="presOf" srcId="{F0D2B6F2-CF4C-40A9-AC4A-695FAC2CD3E1}" destId="{0A49D43B-E789-4030-81B5-D1BE7185CC1A}" srcOrd="0" destOrd="0" presId="urn:microsoft.com/office/officeart/2018/2/layout/IconVerticalSolidList"/>
    <dgm:cxn modelId="{2D0C6FE4-2298-4285-8947-2435EEA4EC2B}" srcId="{F0D2B6F2-CF4C-40A9-AC4A-695FAC2CD3E1}" destId="{DC2AC084-BE09-4371-BEB3-66D003D3C822}" srcOrd="2" destOrd="0" parTransId="{46CF2356-C8D4-478F-A62C-173AB213932A}" sibTransId="{2946050D-AF68-42A0-BE74-4DF6C7AEDF65}"/>
    <dgm:cxn modelId="{7F20C6E6-FF8B-45B0-8ECA-AC55758A32CD}" type="presOf" srcId="{DC2AC084-BE09-4371-BEB3-66D003D3C822}" destId="{0409902C-868D-40C4-A7AE-D2550B75185B}" srcOrd="0" destOrd="0" presId="urn:microsoft.com/office/officeart/2018/2/layout/IconVerticalSolidList"/>
    <dgm:cxn modelId="{685FFECB-754F-48A7-8604-CBC2CB0F49BB}" type="presParOf" srcId="{0A49D43B-E789-4030-81B5-D1BE7185CC1A}" destId="{C63EA4A9-4A24-402B-9C86-167918AE917F}" srcOrd="0" destOrd="0" presId="urn:microsoft.com/office/officeart/2018/2/layout/IconVerticalSolidList"/>
    <dgm:cxn modelId="{0915815C-4065-4C1B-95CA-FA5B05ED5F2C}" type="presParOf" srcId="{C63EA4A9-4A24-402B-9C86-167918AE917F}" destId="{70A8554C-A804-43BD-85D6-99962664855E}" srcOrd="0" destOrd="0" presId="urn:microsoft.com/office/officeart/2018/2/layout/IconVerticalSolidList"/>
    <dgm:cxn modelId="{82720B02-50B7-40F6-B31F-03956506B936}" type="presParOf" srcId="{C63EA4A9-4A24-402B-9C86-167918AE917F}" destId="{7639C470-FF49-4078-A936-7A69631C3AF2}" srcOrd="1" destOrd="0" presId="urn:microsoft.com/office/officeart/2018/2/layout/IconVerticalSolidList"/>
    <dgm:cxn modelId="{5CD057E6-0061-4C2B-A5C1-54C9985F1C9A}" type="presParOf" srcId="{C63EA4A9-4A24-402B-9C86-167918AE917F}" destId="{7E2BE884-657C-4DC3-9BB7-9CED0EDDF126}" srcOrd="2" destOrd="0" presId="urn:microsoft.com/office/officeart/2018/2/layout/IconVerticalSolidList"/>
    <dgm:cxn modelId="{F37C2E67-27E3-4AE9-A232-09B0DAED9D02}" type="presParOf" srcId="{C63EA4A9-4A24-402B-9C86-167918AE917F}" destId="{57F3BED0-293E-4559-9A46-85D509D544C1}" srcOrd="3" destOrd="0" presId="urn:microsoft.com/office/officeart/2018/2/layout/IconVerticalSolidList"/>
    <dgm:cxn modelId="{189CAAF9-7511-4BB1-8110-3D724C5C3102}" type="presParOf" srcId="{0A49D43B-E789-4030-81B5-D1BE7185CC1A}" destId="{F8A5625B-6920-4D9A-8C86-6C8912AAE71C}" srcOrd="1" destOrd="0" presId="urn:microsoft.com/office/officeart/2018/2/layout/IconVerticalSolidList"/>
    <dgm:cxn modelId="{65D478B0-583D-4666-A7AF-14A7B3EC9A9A}" type="presParOf" srcId="{0A49D43B-E789-4030-81B5-D1BE7185CC1A}" destId="{51C6F97F-B363-40B9-B4DA-D2E714A0E3E5}" srcOrd="2" destOrd="0" presId="urn:microsoft.com/office/officeart/2018/2/layout/IconVerticalSolidList"/>
    <dgm:cxn modelId="{057EEBBE-10EB-4CD6-AEDC-76E7BDA146CA}" type="presParOf" srcId="{51C6F97F-B363-40B9-B4DA-D2E714A0E3E5}" destId="{DAFF8FB1-97F9-4029-8B51-FAC84B182192}" srcOrd="0" destOrd="0" presId="urn:microsoft.com/office/officeart/2018/2/layout/IconVerticalSolidList"/>
    <dgm:cxn modelId="{E1A39C0F-E490-4487-BC20-AB5817A0C1A1}" type="presParOf" srcId="{51C6F97F-B363-40B9-B4DA-D2E714A0E3E5}" destId="{7F0114A7-2A15-42C3-AF96-010A27EC537E}" srcOrd="1" destOrd="0" presId="urn:microsoft.com/office/officeart/2018/2/layout/IconVerticalSolidList"/>
    <dgm:cxn modelId="{E0E789C0-7FDD-4FC0-B89B-3BA68C50BDF1}" type="presParOf" srcId="{51C6F97F-B363-40B9-B4DA-D2E714A0E3E5}" destId="{B15A6DF8-12CF-4AB6-B630-2ADBE09C49E1}" srcOrd="2" destOrd="0" presId="urn:microsoft.com/office/officeart/2018/2/layout/IconVerticalSolidList"/>
    <dgm:cxn modelId="{30D66F36-618C-46FC-9021-E36D6862ECBF}" type="presParOf" srcId="{51C6F97F-B363-40B9-B4DA-D2E714A0E3E5}" destId="{3FC4AF05-7ADB-48A9-A7F3-EEEF264E0A90}" srcOrd="3" destOrd="0" presId="urn:microsoft.com/office/officeart/2018/2/layout/IconVerticalSolidList"/>
    <dgm:cxn modelId="{91096B15-F931-46AD-8FC5-EB9BA844D670}" type="presParOf" srcId="{0A49D43B-E789-4030-81B5-D1BE7185CC1A}" destId="{AB346F2E-D450-4539-A5A9-90A9E5181CDC}" srcOrd="3" destOrd="0" presId="urn:microsoft.com/office/officeart/2018/2/layout/IconVerticalSolidList"/>
    <dgm:cxn modelId="{BD826603-B899-49FE-A892-2B26553DC666}" type="presParOf" srcId="{0A49D43B-E789-4030-81B5-D1BE7185CC1A}" destId="{FFDE6A93-A2C2-4D97-ACD6-700F85E97509}" srcOrd="4" destOrd="0" presId="urn:microsoft.com/office/officeart/2018/2/layout/IconVerticalSolidList"/>
    <dgm:cxn modelId="{EE3293E8-4E68-4686-A5D2-2953E1584F3E}" type="presParOf" srcId="{FFDE6A93-A2C2-4D97-ACD6-700F85E97509}" destId="{F33F1444-2674-43C6-A5F5-E211FCD8C6A1}" srcOrd="0" destOrd="0" presId="urn:microsoft.com/office/officeart/2018/2/layout/IconVerticalSolidList"/>
    <dgm:cxn modelId="{2E61B53C-0862-4E7B-87E6-0249D65A273C}" type="presParOf" srcId="{FFDE6A93-A2C2-4D97-ACD6-700F85E97509}" destId="{23138367-4B2E-4A9D-9DB5-69A841B11B19}" srcOrd="1" destOrd="0" presId="urn:microsoft.com/office/officeart/2018/2/layout/IconVerticalSolidList"/>
    <dgm:cxn modelId="{93B2EBD6-B4C5-44FC-9EBE-9E16D0E37827}" type="presParOf" srcId="{FFDE6A93-A2C2-4D97-ACD6-700F85E97509}" destId="{2F6B41E2-E7E0-46EB-A423-C18A348818FE}" srcOrd="2" destOrd="0" presId="urn:microsoft.com/office/officeart/2018/2/layout/IconVerticalSolidList"/>
    <dgm:cxn modelId="{0C4EDCDE-9725-4DB7-816A-5F8F95650AD1}" type="presParOf" srcId="{FFDE6A93-A2C2-4D97-ACD6-700F85E97509}" destId="{0409902C-868D-40C4-A7AE-D2550B75185B}"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8.xml><?xml version="1.0" encoding="utf-8"?>
<dgm:dataModel xmlns:dgm="http://schemas.openxmlformats.org/drawingml/2006/diagram" xmlns:a="http://schemas.openxmlformats.org/drawingml/2006/main">
  <dgm:ptLst>
    <dgm:pt modelId="{1E2A10BF-9C0D-41DE-9389-9A570A219B97}" type="doc">
      <dgm:prSet loTypeId="urn:microsoft.com/office/officeart/2018/2/layout/IconVerticalSolidList" loCatId="icon" qsTypeId="urn:microsoft.com/office/officeart/2005/8/quickstyle/simple1" qsCatId="simple" csTypeId="urn:microsoft.com/office/officeart/2018/5/colors/Iconchunking_neutralbg_colorful1" csCatId="colorful" phldr="1"/>
      <dgm:spPr/>
      <dgm:t>
        <a:bodyPr/>
        <a:lstStyle/>
        <a:p>
          <a:endParaRPr lang="en-US"/>
        </a:p>
      </dgm:t>
    </dgm:pt>
    <dgm:pt modelId="{1A8A6CE5-D5A6-4FE9-BAEC-F223B2C22846}">
      <dgm:prSet/>
      <dgm:spPr/>
      <dgm:t>
        <a:bodyPr/>
        <a:lstStyle/>
        <a:p>
          <a:r>
            <a:rPr lang="en-US"/>
            <a:t>Language shift needs to occur to stop the stigma</a:t>
          </a:r>
        </a:p>
      </dgm:t>
    </dgm:pt>
    <dgm:pt modelId="{77CF3A8A-F97F-48C1-B35E-E85B09AF13EB}" type="parTrans" cxnId="{D7BBB097-0197-4031-9C35-7F168FDD3643}">
      <dgm:prSet/>
      <dgm:spPr/>
      <dgm:t>
        <a:bodyPr/>
        <a:lstStyle/>
        <a:p>
          <a:endParaRPr lang="en-US"/>
        </a:p>
      </dgm:t>
    </dgm:pt>
    <dgm:pt modelId="{4B486822-6982-44A7-9471-595C9DBA779B}" type="sibTrans" cxnId="{D7BBB097-0197-4031-9C35-7F168FDD3643}">
      <dgm:prSet/>
      <dgm:spPr/>
      <dgm:t>
        <a:bodyPr/>
        <a:lstStyle/>
        <a:p>
          <a:endParaRPr lang="en-US"/>
        </a:p>
      </dgm:t>
    </dgm:pt>
    <dgm:pt modelId="{31867A9E-48D6-44E1-BBAE-B4F46168386E}">
      <dgm:prSet/>
      <dgm:spPr/>
      <dgm:t>
        <a:bodyPr/>
        <a:lstStyle/>
        <a:p>
          <a:r>
            <a:rPr lang="en-US"/>
            <a:t>Stop the negative and blaming language such as addicts, abusers, etc.</a:t>
          </a:r>
        </a:p>
      </dgm:t>
    </dgm:pt>
    <dgm:pt modelId="{52788425-C3AD-476E-BAF5-74A4173221A9}" type="parTrans" cxnId="{4EC8045A-F74B-4024-AAEF-21506EB83A5F}">
      <dgm:prSet/>
      <dgm:spPr/>
      <dgm:t>
        <a:bodyPr/>
        <a:lstStyle/>
        <a:p>
          <a:endParaRPr lang="en-US"/>
        </a:p>
      </dgm:t>
    </dgm:pt>
    <dgm:pt modelId="{A4D5BBD8-BF9A-4F31-BD3B-3C05A6528E29}" type="sibTrans" cxnId="{4EC8045A-F74B-4024-AAEF-21506EB83A5F}">
      <dgm:prSet/>
      <dgm:spPr/>
      <dgm:t>
        <a:bodyPr/>
        <a:lstStyle/>
        <a:p>
          <a:endParaRPr lang="en-US"/>
        </a:p>
      </dgm:t>
    </dgm:pt>
    <dgm:pt modelId="{2215224C-D438-4904-8A89-8BF12C11981D}">
      <dgm:prSet/>
      <dgm:spPr/>
      <dgm:t>
        <a:bodyPr/>
        <a:lstStyle/>
        <a:p>
          <a:r>
            <a:rPr lang="en-US"/>
            <a:t>Instead use “people with substance use disorders”</a:t>
          </a:r>
        </a:p>
      </dgm:t>
    </dgm:pt>
    <dgm:pt modelId="{5E58D793-2D48-4D34-BA94-30538A7D60C0}" type="parTrans" cxnId="{25A10CFA-73EF-4993-A84D-28F98DE85052}">
      <dgm:prSet/>
      <dgm:spPr/>
      <dgm:t>
        <a:bodyPr/>
        <a:lstStyle/>
        <a:p>
          <a:endParaRPr lang="en-US"/>
        </a:p>
      </dgm:t>
    </dgm:pt>
    <dgm:pt modelId="{F5269C07-C7AE-4F58-BBAB-23CA1044C5E1}" type="sibTrans" cxnId="{25A10CFA-73EF-4993-A84D-28F98DE85052}">
      <dgm:prSet/>
      <dgm:spPr/>
      <dgm:t>
        <a:bodyPr/>
        <a:lstStyle/>
        <a:p>
          <a:endParaRPr lang="en-US"/>
        </a:p>
      </dgm:t>
    </dgm:pt>
    <dgm:pt modelId="{2A266665-D6ED-43E8-BF45-551FDBBFF863}" type="pres">
      <dgm:prSet presAssocID="{1E2A10BF-9C0D-41DE-9389-9A570A219B97}" presName="root" presStyleCnt="0">
        <dgm:presLayoutVars>
          <dgm:dir/>
          <dgm:resizeHandles val="exact"/>
        </dgm:presLayoutVars>
      </dgm:prSet>
      <dgm:spPr/>
    </dgm:pt>
    <dgm:pt modelId="{A0E0271A-B755-4E8B-8AB0-1E5C9059BC2C}" type="pres">
      <dgm:prSet presAssocID="{1A8A6CE5-D5A6-4FE9-BAEC-F223B2C22846}" presName="compNode" presStyleCnt="0"/>
      <dgm:spPr/>
    </dgm:pt>
    <dgm:pt modelId="{0E62317C-9818-4726-A09D-B165F03A8C8C}" type="pres">
      <dgm:prSet presAssocID="{1A8A6CE5-D5A6-4FE9-BAEC-F223B2C22846}" presName="bgRect" presStyleLbl="bgShp" presStyleIdx="0" presStyleCnt="3"/>
      <dgm:spPr/>
    </dgm:pt>
    <dgm:pt modelId="{97B6FE24-6E1A-4CBA-BBB2-C76EA122A8CE}" type="pres">
      <dgm:prSet presAssocID="{1A8A6CE5-D5A6-4FE9-BAEC-F223B2C22846}"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Light Bulb and Gear"/>
        </a:ext>
      </dgm:extLst>
    </dgm:pt>
    <dgm:pt modelId="{307E89E1-88FC-4BE1-A9E4-D9EB36B32AA0}" type="pres">
      <dgm:prSet presAssocID="{1A8A6CE5-D5A6-4FE9-BAEC-F223B2C22846}" presName="spaceRect" presStyleCnt="0"/>
      <dgm:spPr/>
    </dgm:pt>
    <dgm:pt modelId="{BD6E0C3E-CAC3-4E04-9417-ADC039DAEF7B}" type="pres">
      <dgm:prSet presAssocID="{1A8A6CE5-D5A6-4FE9-BAEC-F223B2C22846}" presName="parTx" presStyleLbl="revTx" presStyleIdx="0" presStyleCnt="3">
        <dgm:presLayoutVars>
          <dgm:chMax val="0"/>
          <dgm:chPref val="0"/>
        </dgm:presLayoutVars>
      </dgm:prSet>
      <dgm:spPr/>
    </dgm:pt>
    <dgm:pt modelId="{C84C78B1-ACE2-4B61-A27B-6AB3514D6B6C}" type="pres">
      <dgm:prSet presAssocID="{4B486822-6982-44A7-9471-595C9DBA779B}" presName="sibTrans" presStyleCnt="0"/>
      <dgm:spPr/>
    </dgm:pt>
    <dgm:pt modelId="{6118F087-92AA-4CED-9FF4-603C74E5FDD2}" type="pres">
      <dgm:prSet presAssocID="{31867A9E-48D6-44E1-BBAE-B4F46168386E}" presName="compNode" presStyleCnt="0"/>
      <dgm:spPr/>
    </dgm:pt>
    <dgm:pt modelId="{974C9741-26C2-454F-BF02-F1CBF84948F9}" type="pres">
      <dgm:prSet presAssocID="{31867A9E-48D6-44E1-BBAE-B4F46168386E}" presName="bgRect" presStyleLbl="bgShp" presStyleIdx="1" presStyleCnt="3"/>
      <dgm:spPr/>
    </dgm:pt>
    <dgm:pt modelId="{EC4AA9E3-BDF4-4DA2-8910-2E557DEB6C65}" type="pres">
      <dgm:prSet presAssocID="{31867A9E-48D6-44E1-BBAE-B4F46168386E}"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Warning"/>
        </a:ext>
      </dgm:extLst>
    </dgm:pt>
    <dgm:pt modelId="{B819E2A7-B980-4434-9230-5A9A529AD511}" type="pres">
      <dgm:prSet presAssocID="{31867A9E-48D6-44E1-BBAE-B4F46168386E}" presName="spaceRect" presStyleCnt="0"/>
      <dgm:spPr/>
    </dgm:pt>
    <dgm:pt modelId="{A3B35BD9-09B9-4AA7-B187-BA584BAE729F}" type="pres">
      <dgm:prSet presAssocID="{31867A9E-48D6-44E1-BBAE-B4F46168386E}" presName="parTx" presStyleLbl="revTx" presStyleIdx="1" presStyleCnt="3">
        <dgm:presLayoutVars>
          <dgm:chMax val="0"/>
          <dgm:chPref val="0"/>
        </dgm:presLayoutVars>
      </dgm:prSet>
      <dgm:spPr/>
    </dgm:pt>
    <dgm:pt modelId="{0DA154DD-C12B-43D8-B358-EB2BE7D32F3A}" type="pres">
      <dgm:prSet presAssocID="{A4D5BBD8-BF9A-4F31-BD3B-3C05A6528E29}" presName="sibTrans" presStyleCnt="0"/>
      <dgm:spPr/>
    </dgm:pt>
    <dgm:pt modelId="{061DD918-1F53-4C73-917E-95D97FCB04CE}" type="pres">
      <dgm:prSet presAssocID="{2215224C-D438-4904-8A89-8BF12C11981D}" presName="compNode" presStyleCnt="0"/>
      <dgm:spPr/>
    </dgm:pt>
    <dgm:pt modelId="{BF0DF7E6-B73F-480A-B0B9-FA56F621E5BB}" type="pres">
      <dgm:prSet presAssocID="{2215224C-D438-4904-8A89-8BF12C11981D}" presName="bgRect" presStyleLbl="bgShp" presStyleIdx="2" presStyleCnt="3"/>
      <dgm:spPr/>
    </dgm:pt>
    <dgm:pt modelId="{8CE4608D-F6D0-48FE-A46E-57B5CFF430C9}" type="pres">
      <dgm:prSet presAssocID="{2215224C-D438-4904-8A89-8BF12C11981D}"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Group"/>
        </a:ext>
      </dgm:extLst>
    </dgm:pt>
    <dgm:pt modelId="{AAF47AB1-336A-45AD-AEF0-FED6C60BC456}" type="pres">
      <dgm:prSet presAssocID="{2215224C-D438-4904-8A89-8BF12C11981D}" presName="spaceRect" presStyleCnt="0"/>
      <dgm:spPr/>
    </dgm:pt>
    <dgm:pt modelId="{844D3F47-8DB9-4A6B-AD31-CA570A8A3715}" type="pres">
      <dgm:prSet presAssocID="{2215224C-D438-4904-8A89-8BF12C11981D}" presName="parTx" presStyleLbl="revTx" presStyleIdx="2" presStyleCnt="3">
        <dgm:presLayoutVars>
          <dgm:chMax val="0"/>
          <dgm:chPref val="0"/>
        </dgm:presLayoutVars>
      </dgm:prSet>
      <dgm:spPr/>
    </dgm:pt>
  </dgm:ptLst>
  <dgm:cxnLst>
    <dgm:cxn modelId="{69245001-ADBA-4F84-A94E-6A0E87C2BA90}" type="presOf" srcId="{1A8A6CE5-D5A6-4FE9-BAEC-F223B2C22846}" destId="{BD6E0C3E-CAC3-4E04-9417-ADC039DAEF7B}" srcOrd="0" destOrd="0" presId="urn:microsoft.com/office/officeart/2018/2/layout/IconVerticalSolidList"/>
    <dgm:cxn modelId="{2892592A-2FC5-4805-BF51-9E3C3298BA50}" type="presOf" srcId="{2215224C-D438-4904-8A89-8BF12C11981D}" destId="{844D3F47-8DB9-4A6B-AD31-CA570A8A3715}" srcOrd="0" destOrd="0" presId="urn:microsoft.com/office/officeart/2018/2/layout/IconVerticalSolidList"/>
    <dgm:cxn modelId="{CE421558-4110-4247-893C-5449D7183D38}" type="presOf" srcId="{31867A9E-48D6-44E1-BBAE-B4F46168386E}" destId="{A3B35BD9-09B9-4AA7-B187-BA584BAE729F}" srcOrd="0" destOrd="0" presId="urn:microsoft.com/office/officeart/2018/2/layout/IconVerticalSolidList"/>
    <dgm:cxn modelId="{4EC8045A-F74B-4024-AAEF-21506EB83A5F}" srcId="{1E2A10BF-9C0D-41DE-9389-9A570A219B97}" destId="{31867A9E-48D6-44E1-BBAE-B4F46168386E}" srcOrd="1" destOrd="0" parTransId="{52788425-C3AD-476E-BAF5-74A4173221A9}" sibTransId="{A4D5BBD8-BF9A-4F31-BD3B-3C05A6528E29}"/>
    <dgm:cxn modelId="{242BEE88-2942-48A7-846D-5EF982C81C8F}" type="presOf" srcId="{1E2A10BF-9C0D-41DE-9389-9A570A219B97}" destId="{2A266665-D6ED-43E8-BF45-551FDBBFF863}" srcOrd="0" destOrd="0" presId="urn:microsoft.com/office/officeart/2018/2/layout/IconVerticalSolidList"/>
    <dgm:cxn modelId="{D7BBB097-0197-4031-9C35-7F168FDD3643}" srcId="{1E2A10BF-9C0D-41DE-9389-9A570A219B97}" destId="{1A8A6CE5-D5A6-4FE9-BAEC-F223B2C22846}" srcOrd="0" destOrd="0" parTransId="{77CF3A8A-F97F-48C1-B35E-E85B09AF13EB}" sibTransId="{4B486822-6982-44A7-9471-595C9DBA779B}"/>
    <dgm:cxn modelId="{25A10CFA-73EF-4993-A84D-28F98DE85052}" srcId="{1E2A10BF-9C0D-41DE-9389-9A570A219B97}" destId="{2215224C-D438-4904-8A89-8BF12C11981D}" srcOrd="2" destOrd="0" parTransId="{5E58D793-2D48-4D34-BA94-30538A7D60C0}" sibTransId="{F5269C07-C7AE-4F58-BBAB-23CA1044C5E1}"/>
    <dgm:cxn modelId="{7065A1AC-5901-4D5C-BEE0-C9CC6D835C19}" type="presParOf" srcId="{2A266665-D6ED-43E8-BF45-551FDBBFF863}" destId="{A0E0271A-B755-4E8B-8AB0-1E5C9059BC2C}" srcOrd="0" destOrd="0" presId="urn:microsoft.com/office/officeart/2018/2/layout/IconVerticalSolidList"/>
    <dgm:cxn modelId="{96F3E41A-3DA6-4C94-9D75-8A11ADBD9343}" type="presParOf" srcId="{A0E0271A-B755-4E8B-8AB0-1E5C9059BC2C}" destId="{0E62317C-9818-4726-A09D-B165F03A8C8C}" srcOrd="0" destOrd="0" presId="urn:microsoft.com/office/officeart/2018/2/layout/IconVerticalSolidList"/>
    <dgm:cxn modelId="{B12F3726-2BBE-4185-A4C7-3565D26F787F}" type="presParOf" srcId="{A0E0271A-B755-4E8B-8AB0-1E5C9059BC2C}" destId="{97B6FE24-6E1A-4CBA-BBB2-C76EA122A8CE}" srcOrd="1" destOrd="0" presId="urn:microsoft.com/office/officeart/2018/2/layout/IconVerticalSolidList"/>
    <dgm:cxn modelId="{611BEBEB-7CBF-4597-A091-8FA1A9BF0C31}" type="presParOf" srcId="{A0E0271A-B755-4E8B-8AB0-1E5C9059BC2C}" destId="{307E89E1-88FC-4BE1-A9E4-D9EB36B32AA0}" srcOrd="2" destOrd="0" presId="urn:microsoft.com/office/officeart/2018/2/layout/IconVerticalSolidList"/>
    <dgm:cxn modelId="{D225F9C7-972A-46C6-B025-10509D00BB33}" type="presParOf" srcId="{A0E0271A-B755-4E8B-8AB0-1E5C9059BC2C}" destId="{BD6E0C3E-CAC3-4E04-9417-ADC039DAEF7B}" srcOrd="3" destOrd="0" presId="urn:microsoft.com/office/officeart/2018/2/layout/IconVerticalSolidList"/>
    <dgm:cxn modelId="{2AB3AA91-6A5F-45A4-AC31-1C67F8DCC840}" type="presParOf" srcId="{2A266665-D6ED-43E8-BF45-551FDBBFF863}" destId="{C84C78B1-ACE2-4B61-A27B-6AB3514D6B6C}" srcOrd="1" destOrd="0" presId="urn:microsoft.com/office/officeart/2018/2/layout/IconVerticalSolidList"/>
    <dgm:cxn modelId="{9634A55D-A333-4A79-B709-1F68D18F671B}" type="presParOf" srcId="{2A266665-D6ED-43E8-BF45-551FDBBFF863}" destId="{6118F087-92AA-4CED-9FF4-603C74E5FDD2}" srcOrd="2" destOrd="0" presId="urn:microsoft.com/office/officeart/2018/2/layout/IconVerticalSolidList"/>
    <dgm:cxn modelId="{90074B58-62B4-4D23-8DEB-868CE9F6F3C5}" type="presParOf" srcId="{6118F087-92AA-4CED-9FF4-603C74E5FDD2}" destId="{974C9741-26C2-454F-BF02-F1CBF84948F9}" srcOrd="0" destOrd="0" presId="urn:microsoft.com/office/officeart/2018/2/layout/IconVerticalSolidList"/>
    <dgm:cxn modelId="{FF8C7511-8727-4A91-94FB-1439935CEB7A}" type="presParOf" srcId="{6118F087-92AA-4CED-9FF4-603C74E5FDD2}" destId="{EC4AA9E3-BDF4-4DA2-8910-2E557DEB6C65}" srcOrd="1" destOrd="0" presId="urn:microsoft.com/office/officeart/2018/2/layout/IconVerticalSolidList"/>
    <dgm:cxn modelId="{E46C9518-C0D6-41AD-A74D-8CDCE1EE881E}" type="presParOf" srcId="{6118F087-92AA-4CED-9FF4-603C74E5FDD2}" destId="{B819E2A7-B980-4434-9230-5A9A529AD511}" srcOrd="2" destOrd="0" presId="urn:microsoft.com/office/officeart/2018/2/layout/IconVerticalSolidList"/>
    <dgm:cxn modelId="{E4750C9A-4A47-431E-990A-2A4F50DAC052}" type="presParOf" srcId="{6118F087-92AA-4CED-9FF4-603C74E5FDD2}" destId="{A3B35BD9-09B9-4AA7-B187-BA584BAE729F}" srcOrd="3" destOrd="0" presId="urn:microsoft.com/office/officeart/2018/2/layout/IconVerticalSolidList"/>
    <dgm:cxn modelId="{F9EF1E90-5CC8-448E-AB4D-054BD8AA317D}" type="presParOf" srcId="{2A266665-D6ED-43E8-BF45-551FDBBFF863}" destId="{0DA154DD-C12B-43D8-B358-EB2BE7D32F3A}" srcOrd="3" destOrd="0" presId="urn:microsoft.com/office/officeart/2018/2/layout/IconVerticalSolidList"/>
    <dgm:cxn modelId="{CF690644-7ABA-4829-8695-A29C9DDA33FF}" type="presParOf" srcId="{2A266665-D6ED-43E8-BF45-551FDBBFF863}" destId="{061DD918-1F53-4C73-917E-95D97FCB04CE}" srcOrd="4" destOrd="0" presId="urn:microsoft.com/office/officeart/2018/2/layout/IconVerticalSolidList"/>
    <dgm:cxn modelId="{2B2B77A1-B4C5-40BB-8666-F081E2D44829}" type="presParOf" srcId="{061DD918-1F53-4C73-917E-95D97FCB04CE}" destId="{BF0DF7E6-B73F-480A-B0B9-FA56F621E5BB}" srcOrd="0" destOrd="0" presId="urn:microsoft.com/office/officeart/2018/2/layout/IconVerticalSolidList"/>
    <dgm:cxn modelId="{2F0F98D3-AB89-4B06-928E-2664997B2DEF}" type="presParOf" srcId="{061DD918-1F53-4C73-917E-95D97FCB04CE}" destId="{8CE4608D-F6D0-48FE-A46E-57B5CFF430C9}" srcOrd="1" destOrd="0" presId="urn:microsoft.com/office/officeart/2018/2/layout/IconVerticalSolidList"/>
    <dgm:cxn modelId="{07A41DD5-FD7B-4A57-B0C3-2A9B922C1528}" type="presParOf" srcId="{061DD918-1F53-4C73-917E-95D97FCB04CE}" destId="{AAF47AB1-336A-45AD-AEF0-FED6C60BC456}" srcOrd="2" destOrd="0" presId="urn:microsoft.com/office/officeart/2018/2/layout/IconVerticalSolidList"/>
    <dgm:cxn modelId="{C27C25BB-B121-4291-8CBC-ED3062BA924C}" type="presParOf" srcId="{061DD918-1F53-4C73-917E-95D97FCB04CE}" destId="{844D3F47-8DB9-4A6B-AD31-CA570A8A3715}"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F12D318-95DE-4121-86AA-3E05382E71DB}" type="doc">
      <dgm:prSet loTypeId="urn:microsoft.com/office/officeart/2008/layout/LinedList" loCatId="list" qsTypeId="urn:microsoft.com/office/officeart/2005/8/quickstyle/simple1" qsCatId="simple" csTypeId="urn:microsoft.com/office/officeart/2005/8/colors/colorful5" csCatId="colorful"/>
      <dgm:spPr/>
      <dgm:t>
        <a:bodyPr/>
        <a:lstStyle/>
        <a:p>
          <a:endParaRPr lang="en-US"/>
        </a:p>
      </dgm:t>
    </dgm:pt>
    <dgm:pt modelId="{FDA4168B-500E-4EAF-9A6E-DFDEB6B6AE3B}">
      <dgm:prSet/>
      <dgm:spPr/>
      <dgm:t>
        <a:bodyPr/>
        <a:lstStyle/>
        <a:p>
          <a:r>
            <a:rPr lang="en-US"/>
            <a:t>1954: Dr. Ruth Fox established the NY City Medical Society on Alcoholism, now known as ASAM</a:t>
          </a:r>
        </a:p>
      </dgm:t>
    </dgm:pt>
    <dgm:pt modelId="{07727E9C-929C-46A6-9F62-A03F939ECDCB}" type="parTrans" cxnId="{1E288836-B540-4CCB-BCA7-BFEFD7AD33E0}">
      <dgm:prSet/>
      <dgm:spPr/>
      <dgm:t>
        <a:bodyPr/>
        <a:lstStyle/>
        <a:p>
          <a:endParaRPr lang="en-US"/>
        </a:p>
      </dgm:t>
    </dgm:pt>
    <dgm:pt modelId="{60247598-4432-4899-BDAB-DCB8A41805FE}" type="sibTrans" cxnId="{1E288836-B540-4CCB-BCA7-BFEFD7AD33E0}">
      <dgm:prSet/>
      <dgm:spPr/>
      <dgm:t>
        <a:bodyPr/>
        <a:lstStyle/>
        <a:p>
          <a:endParaRPr lang="en-US"/>
        </a:p>
      </dgm:t>
    </dgm:pt>
    <dgm:pt modelId="{0E1F6208-59B5-4043-891B-1D5C1E03F724}">
      <dgm:prSet/>
      <dgm:spPr/>
      <dgm:t>
        <a:bodyPr/>
        <a:lstStyle/>
        <a:p>
          <a:r>
            <a:rPr lang="en-US"/>
            <a:t>The Minnesota State Civil Service Commission—the first body in the US to approve a state job classification for Counselor on Alcoholism</a:t>
          </a:r>
        </a:p>
      </dgm:t>
    </dgm:pt>
    <dgm:pt modelId="{4EDE711A-4081-45D4-BF0E-00D5A9838FD6}" type="parTrans" cxnId="{8362987D-A547-4F86-BD16-18C08CAF6EDA}">
      <dgm:prSet/>
      <dgm:spPr/>
      <dgm:t>
        <a:bodyPr/>
        <a:lstStyle/>
        <a:p>
          <a:endParaRPr lang="en-US"/>
        </a:p>
      </dgm:t>
    </dgm:pt>
    <dgm:pt modelId="{A970FBCE-1BC1-4BC9-979F-30BA85397BAD}" type="sibTrans" cxnId="{8362987D-A547-4F86-BD16-18C08CAF6EDA}">
      <dgm:prSet/>
      <dgm:spPr/>
      <dgm:t>
        <a:bodyPr/>
        <a:lstStyle/>
        <a:p>
          <a:endParaRPr lang="en-US"/>
        </a:p>
      </dgm:t>
    </dgm:pt>
    <dgm:pt modelId="{0FA5F135-0999-4A34-B405-43FEA1383CFC}">
      <dgm:prSet/>
      <dgm:spPr/>
      <dgm:t>
        <a:bodyPr/>
        <a:lstStyle/>
        <a:p>
          <a:r>
            <a:rPr lang="en-US"/>
            <a:t>1957: Fordham University School of Social Services offered the first full university course on alcoholism for credit</a:t>
          </a:r>
        </a:p>
      </dgm:t>
    </dgm:pt>
    <dgm:pt modelId="{B7466B57-10D1-4C67-B449-9E607EBA73A7}" type="parTrans" cxnId="{F4DB3D1E-657B-49F4-9AA7-397EF38609D7}">
      <dgm:prSet/>
      <dgm:spPr/>
      <dgm:t>
        <a:bodyPr/>
        <a:lstStyle/>
        <a:p>
          <a:endParaRPr lang="en-US"/>
        </a:p>
      </dgm:t>
    </dgm:pt>
    <dgm:pt modelId="{68CF591D-30B0-40E8-BA63-448C57313069}" type="sibTrans" cxnId="{F4DB3D1E-657B-49F4-9AA7-397EF38609D7}">
      <dgm:prSet/>
      <dgm:spPr/>
      <dgm:t>
        <a:bodyPr/>
        <a:lstStyle/>
        <a:p>
          <a:endParaRPr lang="en-US"/>
        </a:p>
      </dgm:t>
    </dgm:pt>
    <dgm:pt modelId="{DE319190-BB73-4390-97F6-43E092D7799D}">
      <dgm:prSet/>
      <dgm:spPr/>
      <dgm:t>
        <a:bodyPr/>
        <a:lstStyle/>
        <a:p>
          <a:r>
            <a:rPr lang="en-US"/>
            <a:t>1963-1966: Alcoholism and addiction counseling provision was included in federal legislation funding to develop local comprehensive community mental health centers, anti-poverty programs, and criminal justice diversion programs</a:t>
          </a:r>
        </a:p>
      </dgm:t>
    </dgm:pt>
    <dgm:pt modelId="{E221F1F1-9391-4509-960A-197BEB7C35B6}" type="parTrans" cxnId="{28746F81-5F2C-4F6F-B44F-1D86AA72797B}">
      <dgm:prSet/>
      <dgm:spPr/>
      <dgm:t>
        <a:bodyPr/>
        <a:lstStyle/>
        <a:p>
          <a:endParaRPr lang="en-US"/>
        </a:p>
      </dgm:t>
    </dgm:pt>
    <dgm:pt modelId="{9C0E2F75-8105-44CE-A06C-E0EE748D6CF9}" type="sibTrans" cxnId="{28746F81-5F2C-4F6F-B44F-1D86AA72797B}">
      <dgm:prSet/>
      <dgm:spPr/>
      <dgm:t>
        <a:bodyPr/>
        <a:lstStyle/>
        <a:p>
          <a:endParaRPr lang="en-US"/>
        </a:p>
      </dgm:t>
    </dgm:pt>
    <dgm:pt modelId="{B3D6CD05-E900-4136-B19B-77015AB68613}" type="pres">
      <dgm:prSet presAssocID="{CF12D318-95DE-4121-86AA-3E05382E71DB}" presName="vert0" presStyleCnt="0">
        <dgm:presLayoutVars>
          <dgm:dir/>
          <dgm:animOne val="branch"/>
          <dgm:animLvl val="lvl"/>
        </dgm:presLayoutVars>
      </dgm:prSet>
      <dgm:spPr/>
    </dgm:pt>
    <dgm:pt modelId="{5071D63F-0D7B-4D99-8E13-8EDB3D6CEA69}" type="pres">
      <dgm:prSet presAssocID="{FDA4168B-500E-4EAF-9A6E-DFDEB6B6AE3B}" presName="thickLine" presStyleLbl="alignNode1" presStyleIdx="0" presStyleCnt="4"/>
      <dgm:spPr/>
    </dgm:pt>
    <dgm:pt modelId="{A8420FCB-9DEB-40F4-8D03-0C0C83EB74D9}" type="pres">
      <dgm:prSet presAssocID="{FDA4168B-500E-4EAF-9A6E-DFDEB6B6AE3B}" presName="horz1" presStyleCnt="0"/>
      <dgm:spPr/>
    </dgm:pt>
    <dgm:pt modelId="{5C7F8E4D-3BC8-449A-981D-DAFA491BA0D7}" type="pres">
      <dgm:prSet presAssocID="{FDA4168B-500E-4EAF-9A6E-DFDEB6B6AE3B}" presName="tx1" presStyleLbl="revTx" presStyleIdx="0" presStyleCnt="4"/>
      <dgm:spPr/>
    </dgm:pt>
    <dgm:pt modelId="{4860643D-794D-42A7-9E9C-3AF44DEDB43A}" type="pres">
      <dgm:prSet presAssocID="{FDA4168B-500E-4EAF-9A6E-DFDEB6B6AE3B}" presName="vert1" presStyleCnt="0"/>
      <dgm:spPr/>
    </dgm:pt>
    <dgm:pt modelId="{93539DF2-4891-44DF-87CB-0C1E96D63BF5}" type="pres">
      <dgm:prSet presAssocID="{0E1F6208-59B5-4043-891B-1D5C1E03F724}" presName="thickLine" presStyleLbl="alignNode1" presStyleIdx="1" presStyleCnt="4"/>
      <dgm:spPr/>
    </dgm:pt>
    <dgm:pt modelId="{730341F0-2215-4BF5-8774-394649CB2069}" type="pres">
      <dgm:prSet presAssocID="{0E1F6208-59B5-4043-891B-1D5C1E03F724}" presName="horz1" presStyleCnt="0"/>
      <dgm:spPr/>
    </dgm:pt>
    <dgm:pt modelId="{ACFD04BA-8EFD-4598-923D-509982095426}" type="pres">
      <dgm:prSet presAssocID="{0E1F6208-59B5-4043-891B-1D5C1E03F724}" presName="tx1" presStyleLbl="revTx" presStyleIdx="1" presStyleCnt="4"/>
      <dgm:spPr/>
    </dgm:pt>
    <dgm:pt modelId="{DECF39DD-C7ED-40B4-A702-5555D7B5707C}" type="pres">
      <dgm:prSet presAssocID="{0E1F6208-59B5-4043-891B-1D5C1E03F724}" presName="vert1" presStyleCnt="0"/>
      <dgm:spPr/>
    </dgm:pt>
    <dgm:pt modelId="{363524ED-69A7-4F6B-AD89-93858B5A5F69}" type="pres">
      <dgm:prSet presAssocID="{0FA5F135-0999-4A34-B405-43FEA1383CFC}" presName="thickLine" presStyleLbl="alignNode1" presStyleIdx="2" presStyleCnt="4"/>
      <dgm:spPr/>
    </dgm:pt>
    <dgm:pt modelId="{62B64289-2BDF-4221-AB1C-11270C3967B9}" type="pres">
      <dgm:prSet presAssocID="{0FA5F135-0999-4A34-B405-43FEA1383CFC}" presName="horz1" presStyleCnt="0"/>
      <dgm:spPr/>
    </dgm:pt>
    <dgm:pt modelId="{82E04990-A861-43DF-84C9-271B6495977B}" type="pres">
      <dgm:prSet presAssocID="{0FA5F135-0999-4A34-B405-43FEA1383CFC}" presName="tx1" presStyleLbl="revTx" presStyleIdx="2" presStyleCnt="4"/>
      <dgm:spPr/>
    </dgm:pt>
    <dgm:pt modelId="{B946DFAE-85A1-4D08-9385-6CFF98302E0A}" type="pres">
      <dgm:prSet presAssocID="{0FA5F135-0999-4A34-B405-43FEA1383CFC}" presName="vert1" presStyleCnt="0"/>
      <dgm:spPr/>
    </dgm:pt>
    <dgm:pt modelId="{FD183016-E433-40BC-BD94-45B1677FC859}" type="pres">
      <dgm:prSet presAssocID="{DE319190-BB73-4390-97F6-43E092D7799D}" presName="thickLine" presStyleLbl="alignNode1" presStyleIdx="3" presStyleCnt="4"/>
      <dgm:spPr/>
    </dgm:pt>
    <dgm:pt modelId="{04A36A0A-49F5-4BCE-8BD8-237C7A14E258}" type="pres">
      <dgm:prSet presAssocID="{DE319190-BB73-4390-97F6-43E092D7799D}" presName="horz1" presStyleCnt="0"/>
      <dgm:spPr/>
    </dgm:pt>
    <dgm:pt modelId="{615E63C2-6672-4223-8002-FF1689A62287}" type="pres">
      <dgm:prSet presAssocID="{DE319190-BB73-4390-97F6-43E092D7799D}" presName="tx1" presStyleLbl="revTx" presStyleIdx="3" presStyleCnt="4"/>
      <dgm:spPr/>
    </dgm:pt>
    <dgm:pt modelId="{FACE49E9-EB89-426E-A49B-59C191FA0361}" type="pres">
      <dgm:prSet presAssocID="{DE319190-BB73-4390-97F6-43E092D7799D}" presName="vert1" presStyleCnt="0"/>
      <dgm:spPr/>
    </dgm:pt>
  </dgm:ptLst>
  <dgm:cxnLst>
    <dgm:cxn modelId="{F4DB3D1E-657B-49F4-9AA7-397EF38609D7}" srcId="{CF12D318-95DE-4121-86AA-3E05382E71DB}" destId="{0FA5F135-0999-4A34-B405-43FEA1383CFC}" srcOrd="2" destOrd="0" parTransId="{B7466B57-10D1-4C67-B449-9E607EBA73A7}" sibTransId="{68CF591D-30B0-40E8-BA63-448C57313069}"/>
    <dgm:cxn modelId="{1E288836-B540-4CCB-BCA7-BFEFD7AD33E0}" srcId="{CF12D318-95DE-4121-86AA-3E05382E71DB}" destId="{FDA4168B-500E-4EAF-9A6E-DFDEB6B6AE3B}" srcOrd="0" destOrd="0" parTransId="{07727E9C-929C-46A6-9F62-A03F939ECDCB}" sibTransId="{60247598-4432-4899-BDAB-DCB8A41805FE}"/>
    <dgm:cxn modelId="{2D3F9C5A-6079-4EBE-980A-C701C69C217F}" type="presOf" srcId="{CF12D318-95DE-4121-86AA-3E05382E71DB}" destId="{B3D6CD05-E900-4136-B19B-77015AB68613}" srcOrd="0" destOrd="0" presId="urn:microsoft.com/office/officeart/2008/layout/LinedList"/>
    <dgm:cxn modelId="{8362987D-A547-4F86-BD16-18C08CAF6EDA}" srcId="{CF12D318-95DE-4121-86AA-3E05382E71DB}" destId="{0E1F6208-59B5-4043-891B-1D5C1E03F724}" srcOrd="1" destOrd="0" parTransId="{4EDE711A-4081-45D4-BF0E-00D5A9838FD6}" sibTransId="{A970FBCE-1BC1-4BC9-979F-30BA85397BAD}"/>
    <dgm:cxn modelId="{28746F81-5F2C-4F6F-B44F-1D86AA72797B}" srcId="{CF12D318-95DE-4121-86AA-3E05382E71DB}" destId="{DE319190-BB73-4390-97F6-43E092D7799D}" srcOrd="3" destOrd="0" parTransId="{E221F1F1-9391-4509-960A-197BEB7C35B6}" sibTransId="{9C0E2F75-8105-44CE-A06C-E0EE748D6CF9}"/>
    <dgm:cxn modelId="{4FCADBA1-55E5-42FF-BFC1-52B375AC68D7}" type="presOf" srcId="{0FA5F135-0999-4A34-B405-43FEA1383CFC}" destId="{82E04990-A861-43DF-84C9-271B6495977B}" srcOrd="0" destOrd="0" presId="urn:microsoft.com/office/officeart/2008/layout/LinedList"/>
    <dgm:cxn modelId="{21B93EA9-7985-4B59-9FC7-98E47A789D3C}" type="presOf" srcId="{DE319190-BB73-4390-97F6-43E092D7799D}" destId="{615E63C2-6672-4223-8002-FF1689A62287}" srcOrd="0" destOrd="0" presId="urn:microsoft.com/office/officeart/2008/layout/LinedList"/>
    <dgm:cxn modelId="{2C7172E8-4A68-4AFB-ABFD-E539877DE98A}" type="presOf" srcId="{0E1F6208-59B5-4043-891B-1D5C1E03F724}" destId="{ACFD04BA-8EFD-4598-923D-509982095426}" srcOrd="0" destOrd="0" presId="urn:microsoft.com/office/officeart/2008/layout/LinedList"/>
    <dgm:cxn modelId="{73D948F0-ACED-47C1-B6DA-2021F0DD42CF}" type="presOf" srcId="{FDA4168B-500E-4EAF-9A6E-DFDEB6B6AE3B}" destId="{5C7F8E4D-3BC8-449A-981D-DAFA491BA0D7}" srcOrd="0" destOrd="0" presId="urn:microsoft.com/office/officeart/2008/layout/LinedList"/>
    <dgm:cxn modelId="{8DE240BE-E43A-454C-BE00-C86FA8906E81}" type="presParOf" srcId="{B3D6CD05-E900-4136-B19B-77015AB68613}" destId="{5071D63F-0D7B-4D99-8E13-8EDB3D6CEA69}" srcOrd="0" destOrd="0" presId="urn:microsoft.com/office/officeart/2008/layout/LinedList"/>
    <dgm:cxn modelId="{7CD7A9DB-8814-4BEF-B274-2E6178617E3A}" type="presParOf" srcId="{B3D6CD05-E900-4136-B19B-77015AB68613}" destId="{A8420FCB-9DEB-40F4-8D03-0C0C83EB74D9}" srcOrd="1" destOrd="0" presId="urn:microsoft.com/office/officeart/2008/layout/LinedList"/>
    <dgm:cxn modelId="{CFDAB6D9-A82A-4B88-83E5-A538697DFFFE}" type="presParOf" srcId="{A8420FCB-9DEB-40F4-8D03-0C0C83EB74D9}" destId="{5C7F8E4D-3BC8-449A-981D-DAFA491BA0D7}" srcOrd="0" destOrd="0" presId="urn:microsoft.com/office/officeart/2008/layout/LinedList"/>
    <dgm:cxn modelId="{B4439DA3-05A5-4093-BCD8-5849D93D0D1F}" type="presParOf" srcId="{A8420FCB-9DEB-40F4-8D03-0C0C83EB74D9}" destId="{4860643D-794D-42A7-9E9C-3AF44DEDB43A}" srcOrd="1" destOrd="0" presId="urn:microsoft.com/office/officeart/2008/layout/LinedList"/>
    <dgm:cxn modelId="{D99A3D3F-1019-4652-8277-C4849496A159}" type="presParOf" srcId="{B3D6CD05-E900-4136-B19B-77015AB68613}" destId="{93539DF2-4891-44DF-87CB-0C1E96D63BF5}" srcOrd="2" destOrd="0" presId="urn:microsoft.com/office/officeart/2008/layout/LinedList"/>
    <dgm:cxn modelId="{2B72827B-1B93-429B-B648-2AFF497A9435}" type="presParOf" srcId="{B3D6CD05-E900-4136-B19B-77015AB68613}" destId="{730341F0-2215-4BF5-8774-394649CB2069}" srcOrd="3" destOrd="0" presId="urn:microsoft.com/office/officeart/2008/layout/LinedList"/>
    <dgm:cxn modelId="{0F3CF617-30A7-4763-BC01-A18AA0DA6E5D}" type="presParOf" srcId="{730341F0-2215-4BF5-8774-394649CB2069}" destId="{ACFD04BA-8EFD-4598-923D-509982095426}" srcOrd="0" destOrd="0" presId="urn:microsoft.com/office/officeart/2008/layout/LinedList"/>
    <dgm:cxn modelId="{A78D78E1-6FD3-4092-B7F3-76581B8B918E}" type="presParOf" srcId="{730341F0-2215-4BF5-8774-394649CB2069}" destId="{DECF39DD-C7ED-40B4-A702-5555D7B5707C}" srcOrd="1" destOrd="0" presId="urn:microsoft.com/office/officeart/2008/layout/LinedList"/>
    <dgm:cxn modelId="{9D1AD505-CF27-481D-9BFE-24E6726325FA}" type="presParOf" srcId="{B3D6CD05-E900-4136-B19B-77015AB68613}" destId="{363524ED-69A7-4F6B-AD89-93858B5A5F69}" srcOrd="4" destOrd="0" presId="urn:microsoft.com/office/officeart/2008/layout/LinedList"/>
    <dgm:cxn modelId="{350AC086-417A-4473-8D31-27FB77C24CAF}" type="presParOf" srcId="{B3D6CD05-E900-4136-B19B-77015AB68613}" destId="{62B64289-2BDF-4221-AB1C-11270C3967B9}" srcOrd="5" destOrd="0" presId="urn:microsoft.com/office/officeart/2008/layout/LinedList"/>
    <dgm:cxn modelId="{654464D9-1366-4B87-AA4C-733B0E46CA2F}" type="presParOf" srcId="{62B64289-2BDF-4221-AB1C-11270C3967B9}" destId="{82E04990-A861-43DF-84C9-271B6495977B}" srcOrd="0" destOrd="0" presId="urn:microsoft.com/office/officeart/2008/layout/LinedList"/>
    <dgm:cxn modelId="{2760796E-2F90-46E5-9AFC-0BDE11898305}" type="presParOf" srcId="{62B64289-2BDF-4221-AB1C-11270C3967B9}" destId="{B946DFAE-85A1-4D08-9385-6CFF98302E0A}" srcOrd="1" destOrd="0" presId="urn:microsoft.com/office/officeart/2008/layout/LinedList"/>
    <dgm:cxn modelId="{10508500-8B47-4625-BEFF-DFA982901715}" type="presParOf" srcId="{B3D6CD05-E900-4136-B19B-77015AB68613}" destId="{FD183016-E433-40BC-BD94-45B1677FC859}" srcOrd="6" destOrd="0" presId="urn:microsoft.com/office/officeart/2008/layout/LinedList"/>
    <dgm:cxn modelId="{C5F8FB1A-4A11-4FB1-81F9-BD9D82223BE0}" type="presParOf" srcId="{B3D6CD05-E900-4136-B19B-77015AB68613}" destId="{04A36A0A-49F5-4BCE-8BD8-237C7A14E258}" srcOrd="7" destOrd="0" presId="urn:microsoft.com/office/officeart/2008/layout/LinedList"/>
    <dgm:cxn modelId="{B63A7822-FE27-413D-AB98-BF31AA0F1D8F}" type="presParOf" srcId="{04A36A0A-49F5-4BCE-8BD8-237C7A14E258}" destId="{615E63C2-6672-4223-8002-FF1689A62287}" srcOrd="0" destOrd="0" presId="urn:microsoft.com/office/officeart/2008/layout/LinedList"/>
    <dgm:cxn modelId="{E9420E11-2A79-4A05-9A57-4BA7DF5D367F}" type="presParOf" srcId="{04A36A0A-49F5-4BCE-8BD8-237C7A14E258}" destId="{FACE49E9-EB89-426E-A49B-59C191FA0361}"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7791E4A6-63DE-4D6A-B687-4C7AFA845D31}" type="doc">
      <dgm:prSet loTypeId="urn:microsoft.com/office/officeart/2005/8/layout/process4" loCatId="process" qsTypeId="urn:microsoft.com/office/officeart/2005/8/quickstyle/simple1" qsCatId="simple" csTypeId="urn:microsoft.com/office/officeart/2005/8/colors/colorful2" csCatId="colorful"/>
      <dgm:spPr/>
      <dgm:t>
        <a:bodyPr/>
        <a:lstStyle/>
        <a:p>
          <a:endParaRPr lang="en-US"/>
        </a:p>
      </dgm:t>
    </dgm:pt>
    <dgm:pt modelId="{F1D73EAC-7465-4D4D-9F2C-EDCE8B6B5210}">
      <dgm:prSet/>
      <dgm:spPr/>
      <dgm:t>
        <a:bodyPr/>
        <a:lstStyle/>
        <a:p>
          <a:r>
            <a:rPr lang="en-US"/>
            <a:t>Integration of alcoholism and drug treatment did occur during the ‘80s as did credentialing of both with one credential</a:t>
          </a:r>
        </a:p>
      </dgm:t>
    </dgm:pt>
    <dgm:pt modelId="{9623963F-C363-40F0-808D-A50C6E29D498}" type="parTrans" cxnId="{C2C2059C-2C89-4D8B-8C42-1011A5844D1B}">
      <dgm:prSet/>
      <dgm:spPr/>
      <dgm:t>
        <a:bodyPr/>
        <a:lstStyle/>
        <a:p>
          <a:endParaRPr lang="en-US"/>
        </a:p>
      </dgm:t>
    </dgm:pt>
    <dgm:pt modelId="{1DE6D263-C337-412A-9DA2-4D84B188453F}" type="sibTrans" cxnId="{C2C2059C-2C89-4D8B-8C42-1011A5844D1B}">
      <dgm:prSet/>
      <dgm:spPr/>
      <dgm:t>
        <a:bodyPr/>
        <a:lstStyle/>
        <a:p>
          <a:endParaRPr lang="en-US"/>
        </a:p>
      </dgm:t>
    </dgm:pt>
    <dgm:pt modelId="{EE09E5BE-36D8-4703-9C25-7E8C08A33E90}">
      <dgm:prSet/>
      <dgm:spPr/>
      <dgm:t>
        <a:bodyPr/>
        <a:lstStyle/>
        <a:p>
          <a:r>
            <a:rPr lang="en-US"/>
            <a:t>Professionalism of the workforce led to:</a:t>
          </a:r>
        </a:p>
      </dgm:t>
    </dgm:pt>
    <dgm:pt modelId="{0270E939-68F5-40EC-BF51-89AF7C1547B0}" type="parTrans" cxnId="{11853CA4-1EC6-4D91-89CC-108912566AED}">
      <dgm:prSet/>
      <dgm:spPr/>
      <dgm:t>
        <a:bodyPr/>
        <a:lstStyle/>
        <a:p>
          <a:endParaRPr lang="en-US"/>
        </a:p>
      </dgm:t>
    </dgm:pt>
    <dgm:pt modelId="{8167AC82-C33C-46DF-98FF-14BAA3EFD7B3}" type="sibTrans" cxnId="{11853CA4-1EC6-4D91-89CC-108912566AED}">
      <dgm:prSet/>
      <dgm:spPr/>
      <dgm:t>
        <a:bodyPr/>
        <a:lstStyle/>
        <a:p>
          <a:endParaRPr lang="en-US"/>
        </a:p>
      </dgm:t>
    </dgm:pt>
    <dgm:pt modelId="{B311D029-CB28-41D7-A610-24387C984B60}">
      <dgm:prSet/>
      <dgm:spPr/>
      <dgm:t>
        <a:bodyPr/>
        <a:lstStyle/>
        <a:p>
          <a:r>
            <a:rPr lang="en-US"/>
            <a:t>State and national trade associations</a:t>
          </a:r>
        </a:p>
      </dgm:t>
    </dgm:pt>
    <dgm:pt modelId="{1E79E2F4-83BA-4A61-9558-7C2E36AA7FF1}" type="parTrans" cxnId="{FC778A92-BF4F-4569-B711-F6AAB68D2FB6}">
      <dgm:prSet/>
      <dgm:spPr/>
      <dgm:t>
        <a:bodyPr/>
        <a:lstStyle/>
        <a:p>
          <a:endParaRPr lang="en-US"/>
        </a:p>
      </dgm:t>
    </dgm:pt>
    <dgm:pt modelId="{C4255A0F-A9B2-4519-9846-AD37751D5435}" type="sibTrans" cxnId="{FC778A92-BF4F-4569-B711-F6AAB68D2FB6}">
      <dgm:prSet/>
      <dgm:spPr/>
      <dgm:t>
        <a:bodyPr/>
        <a:lstStyle/>
        <a:p>
          <a:endParaRPr lang="en-US"/>
        </a:p>
      </dgm:t>
    </dgm:pt>
    <dgm:pt modelId="{BEE8DD87-16EE-4F6F-8C9F-8C2C72958CF1}">
      <dgm:prSet/>
      <dgm:spPr/>
      <dgm:t>
        <a:bodyPr/>
        <a:lstStyle/>
        <a:p>
          <a:r>
            <a:rPr lang="en-US"/>
            <a:t>Certification and licensing requirements</a:t>
          </a:r>
        </a:p>
      </dgm:t>
    </dgm:pt>
    <dgm:pt modelId="{D87E0E33-DF27-48AB-B752-6C0608239A68}" type="parTrans" cxnId="{01DB55A4-5EA1-4C17-81D9-69537FCB7169}">
      <dgm:prSet/>
      <dgm:spPr/>
      <dgm:t>
        <a:bodyPr/>
        <a:lstStyle/>
        <a:p>
          <a:endParaRPr lang="en-US"/>
        </a:p>
      </dgm:t>
    </dgm:pt>
    <dgm:pt modelId="{6D5F4C7D-35F2-4200-B8B7-48BF593D57A4}" type="sibTrans" cxnId="{01DB55A4-5EA1-4C17-81D9-69537FCB7169}">
      <dgm:prSet/>
      <dgm:spPr/>
      <dgm:t>
        <a:bodyPr/>
        <a:lstStyle/>
        <a:p>
          <a:endParaRPr lang="en-US"/>
        </a:p>
      </dgm:t>
    </dgm:pt>
    <dgm:pt modelId="{74B4CAAE-D749-4D8D-A1A8-391098FD9157}">
      <dgm:prSet/>
      <dgm:spPr/>
      <dgm:t>
        <a:bodyPr/>
        <a:lstStyle/>
        <a:p>
          <a:r>
            <a:rPr lang="en-US"/>
            <a:t>Addiction studies programs in colleges</a:t>
          </a:r>
        </a:p>
      </dgm:t>
    </dgm:pt>
    <dgm:pt modelId="{34BFB3D0-E3FA-4C3F-B4E0-A300DD2A15C3}" type="parTrans" cxnId="{8F5A17B1-29B3-4C9A-8B8E-2D2409FF049E}">
      <dgm:prSet/>
      <dgm:spPr/>
      <dgm:t>
        <a:bodyPr/>
        <a:lstStyle/>
        <a:p>
          <a:endParaRPr lang="en-US"/>
        </a:p>
      </dgm:t>
    </dgm:pt>
    <dgm:pt modelId="{D9CC97D3-0CDF-4055-ABAB-B0EE5A64318B}" type="sibTrans" cxnId="{8F5A17B1-29B3-4C9A-8B8E-2D2409FF049E}">
      <dgm:prSet/>
      <dgm:spPr/>
      <dgm:t>
        <a:bodyPr/>
        <a:lstStyle/>
        <a:p>
          <a:endParaRPr lang="en-US"/>
        </a:p>
      </dgm:t>
    </dgm:pt>
    <dgm:pt modelId="{4FAC1578-9709-46C0-BE44-DC96F543D19C}">
      <dgm:prSet/>
      <dgm:spPr/>
      <dgm:t>
        <a:bodyPr/>
        <a:lstStyle/>
        <a:p>
          <a:r>
            <a:rPr lang="en-US"/>
            <a:t>Continuing education resources</a:t>
          </a:r>
        </a:p>
      </dgm:t>
    </dgm:pt>
    <dgm:pt modelId="{1425F2DB-FC64-487F-A59D-79D0C15C4125}" type="parTrans" cxnId="{CE6F4EF3-C965-40B9-A394-9A31965A3F6E}">
      <dgm:prSet/>
      <dgm:spPr/>
      <dgm:t>
        <a:bodyPr/>
        <a:lstStyle/>
        <a:p>
          <a:endParaRPr lang="en-US"/>
        </a:p>
      </dgm:t>
    </dgm:pt>
    <dgm:pt modelId="{4C846555-6BC5-4D49-AA3B-A4388DFB736A}" type="sibTrans" cxnId="{CE6F4EF3-C965-40B9-A394-9A31965A3F6E}">
      <dgm:prSet/>
      <dgm:spPr/>
      <dgm:t>
        <a:bodyPr/>
        <a:lstStyle/>
        <a:p>
          <a:endParaRPr lang="en-US"/>
        </a:p>
      </dgm:t>
    </dgm:pt>
    <dgm:pt modelId="{9B1719B9-B184-429D-AA35-74803C6ADA96}">
      <dgm:prSet/>
      <dgm:spPr/>
      <dgm:t>
        <a:bodyPr/>
        <a:lstStyle/>
        <a:p>
          <a:r>
            <a:rPr lang="en-US"/>
            <a:t>Improved salaries/benefits</a:t>
          </a:r>
        </a:p>
      </dgm:t>
    </dgm:pt>
    <dgm:pt modelId="{32DA003D-8FC5-46B4-846D-F417EC567830}" type="parTrans" cxnId="{FA324C15-9566-4BA7-A098-ED67BBFC60E4}">
      <dgm:prSet/>
      <dgm:spPr/>
      <dgm:t>
        <a:bodyPr/>
        <a:lstStyle/>
        <a:p>
          <a:endParaRPr lang="en-US"/>
        </a:p>
      </dgm:t>
    </dgm:pt>
    <dgm:pt modelId="{C214AA6A-00CB-4315-8FDF-862E8E49744B}" type="sibTrans" cxnId="{FA324C15-9566-4BA7-A098-ED67BBFC60E4}">
      <dgm:prSet/>
      <dgm:spPr/>
      <dgm:t>
        <a:bodyPr/>
        <a:lstStyle/>
        <a:p>
          <a:endParaRPr lang="en-US"/>
        </a:p>
      </dgm:t>
    </dgm:pt>
    <dgm:pt modelId="{713F7A65-F6D1-4CC9-A3F2-BE1A1D029D64}">
      <dgm:prSet/>
      <dgm:spPr/>
      <dgm:t>
        <a:bodyPr/>
        <a:lstStyle/>
        <a:p>
          <a:r>
            <a:rPr lang="en-US"/>
            <a:t>‘70s and ‘80s marked the transition from a field of paraprofessionals to clinical professionals on par with other recognized helping roles</a:t>
          </a:r>
        </a:p>
      </dgm:t>
    </dgm:pt>
    <dgm:pt modelId="{EA2BEC59-F44F-47CB-988A-C1B374F589DF}" type="parTrans" cxnId="{087E49A4-29AC-4C2A-8C19-88A80036CA35}">
      <dgm:prSet/>
      <dgm:spPr/>
      <dgm:t>
        <a:bodyPr/>
        <a:lstStyle/>
        <a:p>
          <a:endParaRPr lang="en-US"/>
        </a:p>
      </dgm:t>
    </dgm:pt>
    <dgm:pt modelId="{4D6D224F-5590-4252-83B0-D517743ED969}" type="sibTrans" cxnId="{087E49A4-29AC-4C2A-8C19-88A80036CA35}">
      <dgm:prSet/>
      <dgm:spPr/>
      <dgm:t>
        <a:bodyPr/>
        <a:lstStyle/>
        <a:p>
          <a:endParaRPr lang="en-US"/>
        </a:p>
      </dgm:t>
    </dgm:pt>
    <dgm:pt modelId="{B8EDE471-9E8F-4FE7-8AD4-B462F9813A8E}" type="pres">
      <dgm:prSet presAssocID="{7791E4A6-63DE-4D6A-B687-4C7AFA845D31}" presName="Name0" presStyleCnt="0">
        <dgm:presLayoutVars>
          <dgm:dir/>
          <dgm:animLvl val="lvl"/>
          <dgm:resizeHandles val="exact"/>
        </dgm:presLayoutVars>
      </dgm:prSet>
      <dgm:spPr/>
    </dgm:pt>
    <dgm:pt modelId="{9F17F863-6BE4-41B4-8881-D282E0445501}" type="pres">
      <dgm:prSet presAssocID="{713F7A65-F6D1-4CC9-A3F2-BE1A1D029D64}" presName="boxAndChildren" presStyleCnt="0"/>
      <dgm:spPr/>
    </dgm:pt>
    <dgm:pt modelId="{76425A8B-A2C6-4D52-A246-A9FC93D3DCC1}" type="pres">
      <dgm:prSet presAssocID="{713F7A65-F6D1-4CC9-A3F2-BE1A1D029D64}" presName="parentTextBox" presStyleLbl="node1" presStyleIdx="0" presStyleCnt="3"/>
      <dgm:spPr/>
    </dgm:pt>
    <dgm:pt modelId="{DAC5DDD5-CDE5-429C-AF2B-75931ADE6D60}" type="pres">
      <dgm:prSet presAssocID="{8167AC82-C33C-46DF-98FF-14BAA3EFD7B3}" presName="sp" presStyleCnt="0"/>
      <dgm:spPr/>
    </dgm:pt>
    <dgm:pt modelId="{96AE284E-2B59-493C-92E0-DC1028DBB1BC}" type="pres">
      <dgm:prSet presAssocID="{EE09E5BE-36D8-4703-9C25-7E8C08A33E90}" presName="arrowAndChildren" presStyleCnt="0"/>
      <dgm:spPr/>
    </dgm:pt>
    <dgm:pt modelId="{4E6DA0AF-61A9-47EA-A16C-ABB05FE74272}" type="pres">
      <dgm:prSet presAssocID="{EE09E5BE-36D8-4703-9C25-7E8C08A33E90}" presName="parentTextArrow" presStyleLbl="node1" presStyleIdx="0" presStyleCnt="3"/>
      <dgm:spPr/>
    </dgm:pt>
    <dgm:pt modelId="{1AF286CD-FED0-4B8E-B575-0A55AC50071B}" type="pres">
      <dgm:prSet presAssocID="{EE09E5BE-36D8-4703-9C25-7E8C08A33E90}" presName="arrow" presStyleLbl="node1" presStyleIdx="1" presStyleCnt="3"/>
      <dgm:spPr/>
    </dgm:pt>
    <dgm:pt modelId="{600CBD43-5B94-4A7E-B3A3-A309CDE8D9AB}" type="pres">
      <dgm:prSet presAssocID="{EE09E5BE-36D8-4703-9C25-7E8C08A33E90}" presName="descendantArrow" presStyleCnt="0"/>
      <dgm:spPr/>
    </dgm:pt>
    <dgm:pt modelId="{A442914B-5C1F-4A3F-80F7-11274FF74CAF}" type="pres">
      <dgm:prSet presAssocID="{B311D029-CB28-41D7-A610-24387C984B60}" presName="childTextArrow" presStyleLbl="fgAccFollowNode1" presStyleIdx="0" presStyleCnt="5">
        <dgm:presLayoutVars>
          <dgm:bulletEnabled val="1"/>
        </dgm:presLayoutVars>
      </dgm:prSet>
      <dgm:spPr/>
    </dgm:pt>
    <dgm:pt modelId="{1CFA4D6E-6C86-4130-AF0B-EDAF71925B41}" type="pres">
      <dgm:prSet presAssocID="{BEE8DD87-16EE-4F6F-8C9F-8C2C72958CF1}" presName="childTextArrow" presStyleLbl="fgAccFollowNode1" presStyleIdx="1" presStyleCnt="5">
        <dgm:presLayoutVars>
          <dgm:bulletEnabled val="1"/>
        </dgm:presLayoutVars>
      </dgm:prSet>
      <dgm:spPr/>
    </dgm:pt>
    <dgm:pt modelId="{98511905-52D8-473F-B795-7A1713B015D0}" type="pres">
      <dgm:prSet presAssocID="{74B4CAAE-D749-4D8D-A1A8-391098FD9157}" presName="childTextArrow" presStyleLbl="fgAccFollowNode1" presStyleIdx="2" presStyleCnt="5">
        <dgm:presLayoutVars>
          <dgm:bulletEnabled val="1"/>
        </dgm:presLayoutVars>
      </dgm:prSet>
      <dgm:spPr/>
    </dgm:pt>
    <dgm:pt modelId="{F91E28F5-43AC-45A9-83AE-BEBBE7DCE9F9}" type="pres">
      <dgm:prSet presAssocID="{4FAC1578-9709-46C0-BE44-DC96F543D19C}" presName="childTextArrow" presStyleLbl="fgAccFollowNode1" presStyleIdx="3" presStyleCnt="5">
        <dgm:presLayoutVars>
          <dgm:bulletEnabled val="1"/>
        </dgm:presLayoutVars>
      </dgm:prSet>
      <dgm:spPr/>
    </dgm:pt>
    <dgm:pt modelId="{CC07E637-B39A-4906-A297-33D5B5447BFF}" type="pres">
      <dgm:prSet presAssocID="{9B1719B9-B184-429D-AA35-74803C6ADA96}" presName="childTextArrow" presStyleLbl="fgAccFollowNode1" presStyleIdx="4" presStyleCnt="5">
        <dgm:presLayoutVars>
          <dgm:bulletEnabled val="1"/>
        </dgm:presLayoutVars>
      </dgm:prSet>
      <dgm:spPr/>
    </dgm:pt>
    <dgm:pt modelId="{4CD2EE91-8A40-4690-96B0-1B22BC48EAAC}" type="pres">
      <dgm:prSet presAssocID="{1DE6D263-C337-412A-9DA2-4D84B188453F}" presName="sp" presStyleCnt="0"/>
      <dgm:spPr/>
    </dgm:pt>
    <dgm:pt modelId="{0F8AF3E1-0825-45BF-8A19-88DA8325F827}" type="pres">
      <dgm:prSet presAssocID="{F1D73EAC-7465-4D4D-9F2C-EDCE8B6B5210}" presName="arrowAndChildren" presStyleCnt="0"/>
      <dgm:spPr/>
    </dgm:pt>
    <dgm:pt modelId="{C252112D-F028-4308-8B10-F00492BFB638}" type="pres">
      <dgm:prSet presAssocID="{F1D73EAC-7465-4D4D-9F2C-EDCE8B6B5210}" presName="parentTextArrow" presStyleLbl="node1" presStyleIdx="2" presStyleCnt="3"/>
      <dgm:spPr/>
    </dgm:pt>
  </dgm:ptLst>
  <dgm:cxnLst>
    <dgm:cxn modelId="{F9432F03-E57F-4B7B-A381-4BDB9E714B71}" type="presOf" srcId="{B311D029-CB28-41D7-A610-24387C984B60}" destId="{A442914B-5C1F-4A3F-80F7-11274FF74CAF}" srcOrd="0" destOrd="0" presId="urn:microsoft.com/office/officeart/2005/8/layout/process4"/>
    <dgm:cxn modelId="{404E7A0C-1F7D-4662-8AE9-9B3A7F5A9B11}" type="presOf" srcId="{7791E4A6-63DE-4D6A-B687-4C7AFA845D31}" destId="{B8EDE471-9E8F-4FE7-8AD4-B462F9813A8E}" srcOrd="0" destOrd="0" presId="urn:microsoft.com/office/officeart/2005/8/layout/process4"/>
    <dgm:cxn modelId="{FA324C15-9566-4BA7-A098-ED67BBFC60E4}" srcId="{EE09E5BE-36D8-4703-9C25-7E8C08A33E90}" destId="{9B1719B9-B184-429D-AA35-74803C6ADA96}" srcOrd="4" destOrd="0" parTransId="{32DA003D-8FC5-46B4-846D-F417EC567830}" sibTransId="{C214AA6A-00CB-4315-8FDF-862E8E49744B}"/>
    <dgm:cxn modelId="{2477A32C-C518-49CD-B4CD-B340EC11500E}" type="presOf" srcId="{9B1719B9-B184-429D-AA35-74803C6ADA96}" destId="{CC07E637-B39A-4906-A297-33D5B5447BFF}" srcOrd="0" destOrd="0" presId="urn:microsoft.com/office/officeart/2005/8/layout/process4"/>
    <dgm:cxn modelId="{FADC3930-5105-43FA-AFF8-1E9AC670165D}" type="presOf" srcId="{713F7A65-F6D1-4CC9-A3F2-BE1A1D029D64}" destId="{76425A8B-A2C6-4D52-A246-A9FC93D3DCC1}" srcOrd="0" destOrd="0" presId="urn:microsoft.com/office/officeart/2005/8/layout/process4"/>
    <dgm:cxn modelId="{4A63EE5E-C164-4AE6-B20A-CA8128571D18}" type="presOf" srcId="{EE09E5BE-36D8-4703-9C25-7E8C08A33E90}" destId="{4E6DA0AF-61A9-47EA-A16C-ABB05FE74272}" srcOrd="0" destOrd="0" presId="urn:microsoft.com/office/officeart/2005/8/layout/process4"/>
    <dgm:cxn modelId="{F0E74E62-C9AF-4D20-A452-9B2D7A8B176A}" type="presOf" srcId="{4FAC1578-9709-46C0-BE44-DC96F543D19C}" destId="{F91E28F5-43AC-45A9-83AE-BEBBE7DCE9F9}" srcOrd="0" destOrd="0" presId="urn:microsoft.com/office/officeart/2005/8/layout/process4"/>
    <dgm:cxn modelId="{D5C05450-9AFB-4B76-94B4-64B5AB7286D5}" type="presOf" srcId="{BEE8DD87-16EE-4F6F-8C9F-8C2C72958CF1}" destId="{1CFA4D6E-6C86-4130-AF0B-EDAF71925B41}" srcOrd="0" destOrd="0" presId="urn:microsoft.com/office/officeart/2005/8/layout/process4"/>
    <dgm:cxn modelId="{FC778A92-BF4F-4569-B711-F6AAB68D2FB6}" srcId="{EE09E5BE-36D8-4703-9C25-7E8C08A33E90}" destId="{B311D029-CB28-41D7-A610-24387C984B60}" srcOrd="0" destOrd="0" parTransId="{1E79E2F4-83BA-4A61-9558-7C2E36AA7FF1}" sibTransId="{C4255A0F-A9B2-4519-9846-AD37751D5435}"/>
    <dgm:cxn modelId="{A3B7D298-C38E-414B-95CF-2A719887B41A}" type="presOf" srcId="{EE09E5BE-36D8-4703-9C25-7E8C08A33E90}" destId="{1AF286CD-FED0-4B8E-B575-0A55AC50071B}" srcOrd="1" destOrd="0" presId="urn:microsoft.com/office/officeart/2005/8/layout/process4"/>
    <dgm:cxn modelId="{C2C2059C-2C89-4D8B-8C42-1011A5844D1B}" srcId="{7791E4A6-63DE-4D6A-B687-4C7AFA845D31}" destId="{F1D73EAC-7465-4D4D-9F2C-EDCE8B6B5210}" srcOrd="0" destOrd="0" parTransId="{9623963F-C363-40F0-808D-A50C6E29D498}" sibTransId="{1DE6D263-C337-412A-9DA2-4D84B188453F}"/>
    <dgm:cxn modelId="{11853CA4-1EC6-4D91-89CC-108912566AED}" srcId="{7791E4A6-63DE-4D6A-B687-4C7AFA845D31}" destId="{EE09E5BE-36D8-4703-9C25-7E8C08A33E90}" srcOrd="1" destOrd="0" parTransId="{0270E939-68F5-40EC-BF51-89AF7C1547B0}" sibTransId="{8167AC82-C33C-46DF-98FF-14BAA3EFD7B3}"/>
    <dgm:cxn modelId="{087E49A4-29AC-4C2A-8C19-88A80036CA35}" srcId="{7791E4A6-63DE-4D6A-B687-4C7AFA845D31}" destId="{713F7A65-F6D1-4CC9-A3F2-BE1A1D029D64}" srcOrd="2" destOrd="0" parTransId="{EA2BEC59-F44F-47CB-988A-C1B374F589DF}" sibTransId="{4D6D224F-5590-4252-83B0-D517743ED969}"/>
    <dgm:cxn modelId="{01DB55A4-5EA1-4C17-81D9-69537FCB7169}" srcId="{EE09E5BE-36D8-4703-9C25-7E8C08A33E90}" destId="{BEE8DD87-16EE-4F6F-8C9F-8C2C72958CF1}" srcOrd="1" destOrd="0" parTransId="{D87E0E33-DF27-48AB-B752-6C0608239A68}" sibTransId="{6D5F4C7D-35F2-4200-B8B7-48BF593D57A4}"/>
    <dgm:cxn modelId="{8F5A17B1-29B3-4C9A-8B8E-2D2409FF049E}" srcId="{EE09E5BE-36D8-4703-9C25-7E8C08A33E90}" destId="{74B4CAAE-D749-4D8D-A1A8-391098FD9157}" srcOrd="2" destOrd="0" parTransId="{34BFB3D0-E3FA-4C3F-B4E0-A300DD2A15C3}" sibTransId="{D9CC97D3-0CDF-4055-ABAB-B0EE5A64318B}"/>
    <dgm:cxn modelId="{E3B4B4E1-0CC0-48B0-AF5B-D9EEC27C3ED8}" type="presOf" srcId="{F1D73EAC-7465-4D4D-9F2C-EDCE8B6B5210}" destId="{C252112D-F028-4308-8B10-F00492BFB638}" srcOrd="0" destOrd="0" presId="urn:microsoft.com/office/officeart/2005/8/layout/process4"/>
    <dgm:cxn modelId="{BEAAE7EC-3F67-45B7-B1A2-46F5F5247FDA}" type="presOf" srcId="{74B4CAAE-D749-4D8D-A1A8-391098FD9157}" destId="{98511905-52D8-473F-B795-7A1713B015D0}" srcOrd="0" destOrd="0" presId="urn:microsoft.com/office/officeart/2005/8/layout/process4"/>
    <dgm:cxn modelId="{CE6F4EF3-C965-40B9-A394-9A31965A3F6E}" srcId="{EE09E5BE-36D8-4703-9C25-7E8C08A33E90}" destId="{4FAC1578-9709-46C0-BE44-DC96F543D19C}" srcOrd="3" destOrd="0" parTransId="{1425F2DB-FC64-487F-A59D-79D0C15C4125}" sibTransId="{4C846555-6BC5-4D49-AA3B-A4388DFB736A}"/>
    <dgm:cxn modelId="{D3938E30-E7F7-44F8-B419-948196424F3D}" type="presParOf" srcId="{B8EDE471-9E8F-4FE7-8AD4-B462F9813A8E}" destId="{9F17F863-6BE4-41B4-8881-D282E0445501}" srcOrd="0" destOrd="0" presId="urn:microsoft.com/office/officeart/2005/8/layout/process4"/>
    <dgm:cxn modelId="{D5F0601F-0FDB-40E5-BE6C-510A6C4AC01E}" type="presParOf" srcId="{9F17F863-6BE4-41B4-8881-D282E0445501}" destId="{76425A8B-A2C6-4D52-A246-A9FC93D3DCC1}" srcOrd="0" destOrd="0" presId="urn:microsoft.com/office/officeart/2005/8/layout/process4"/>
    <dgm:cxn modelId="{F257A5A2-19AB-49E2-8B62-79BE1D73D745}" type="presParOf" srcId="{B8EDE471-9E8F-4FE7-8AD4-B462F9813A8E}" destId="{DAC5DDD5-CDE5-429C-AF2B-75931ADE6D60}" srcOrd="1" destOrd="0" presId="urn:microsoft.com/office/officeart/2005/8/layout/process4"/>
    <dgm:cxn modelId="{17D936DC-7F2E-4BE9-A35E-B7BB1F4710B0}" type="presParOf" srcId="{B8EDE471-9E8F-4FE7-8AD4-B462F9813A8E}" destId="{96AE284E-2B59-493C-92E0-DC1028DBB1BC}" srcOrd="2" destOrd="0" presId="urn:microsoft.com/office/officeart/2005/8/layout/process4"/>
    <dgm:cxn modelId="{E1A46F73-86F2-4BBE-8BC9-8118092CB179}" type="presParOf" srcId="{96AE284E-2B59-493C-92E0-DC1028DBB1BC}" destId="{4E6DA0AF-61A9-47EA-A16C-ABB05FE74272}" srcOrd="0" destOrd="0" presId="urn:microsoft.com/office/officeart/2005/8/layout/process4"/>
    <dgm:cxn modelId="{ED8DF424-203B-4B76-866F-7BC943E4EB25}" type="presParOf" srcId="{96AE284E-2B59-493C-92E0-DC1028DBB1BC}" destId="{1AF286CD-FED0-4B8E-B575-0A55AC50071B}" srcOrd="1" destOrd="0" presId="urn:microsoft.com/office/officeart/2005/8/layout/process4"/>
    <dgm:cxn modelId="{DA76F680-F010-42A7-997B-605689CC32D9}" type="presParOf" srcId="{96AE284E-2B59-493C-92E0-DC1028DBB1BC}" destId="{600CBD43-5B94-4A7E-B3A3-A309CDE8D9AB}" srcOrd="2" destOrd="0" presId="urn:microsoft.com/office/officeart/2005/8/layout/process4"/>
    <dgm:cxn modelId="{E80E181E-2691-4840-854F-CFC141161124}" type="presParOf" srcId="{600CBD43-5B94-4A7E-B3A3-A309CDE8D9AB}" destId="{A442914B-5C1F-4A3F-80F7-11274FF74CAF}" srcOrd="0" destOrd="0" presId="urn:microsoft.com/office/officeart/2005/8/layout/process4"/>
    <dgm:cxn modelId="{46DA61CF-4D45-41A5-BF07-7824C19DB7C5}" type="presParOf" srcId="{600CBD43-5B94-4A7E-B3A3-A309CDE8D9AB}" destId="{1CFA4D6E-6C86-4130-AF0B-EDAF71925B41}" srcOrd="1" destOrd="0" presId="urn:microsoft.com/office/officeart/2005/8/layout/process4"/>
    <dgm:cxn modelId="{C2FC9C70-FF37-4357-A608-B439765353BC}" type="presParOf" srcId="{600CBD43-5B94-4A7E-B3A3-A309CDE8D9AB}" destId="{98511905-52D8-473F-B795-7A1713B015D0}" srcOrd="2" destOrd="0" presId="urn:microsoft.com/office/officeart/2005/8/layout/process4"/>
    <dgm:cxn modelId="{77502076-5F8A-4976-8A69-56E11A9B73D1}" type="presParOf" srcId="{600CBD43-5B94-4A7E-B3A3-A309CDE8D9AB}" destId="{F91E28F5-43AC-45A9-83AE-BEBBE7DCE9F9}" srcOrd="3" destOrd="0" presId="urn:microsoft.com/office/officeart/2005/8/layout/process4"/>
    <dgm:cxn modelId="{C45C16CF-99E1-444C-9B68-28556ECB56A9}" type="presParOf" srcId="{600CBD43-5B94-4A7E-B3A3-A309CDE8D9AB}" destId="{CC07E637-B39A-4906-A297-33D5B5447BFF}" srcOrd="4" destOrd="0" presId="urn:microsoft.com/office/officeart/2005/8/layout/process4"/>
    <dgm:cxn modelId="{F9970929-3D35-4DC8-92A6-5BA32501449A}" type="presParOf" srcId="{B8EDE471-9E8F-4FE7-8AD4-B462F9813A8E}" destId="{4CD2EE91-8A40-4690-96B0-1B22BC48EAAC}" srcOrd="3" destOrd="0" presId="urn:microsoft.com/office/officeart/2005/8/layout/process4"/>
    <dgm:cxn modelId="{CDB1ED4D-C20B-405A-99DF-E219D3AB91AA}" type="presParOf" srcId="{B8EDE471-9E8F-4FE7-8AD4-B462F9813A8E}" destId="{0F8AF3E1-0825-45BF-8A19-88DA8325F827}" srcOrd="4" destOrd="0" presId="urn:microsoft.com/office/officeart/2005/8/layout/process4"/>
    <dgm:cxn modelId="{06F005DA-A92E-402C-ABC4-23A40DF03379}" type="presParOf" srcId="{0F8AF3E1-0825-45BF-8A19-88DA8325F827}" destId="{C252112D-F028-4308-8B10-F00492BFB638}" srcOrd="0" destOrd="0" presId="urn:microsoft.com/office/officeart/2005/8/layout/process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BED188B8-57B2-4B5E-85CB-48DF7F5A5901}"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US"/>
        </a:p>
      </dgm:t>
    </dgm:pt>
    <dgm:pt modelId="{1BCDC4D5-5F90-4678-B04B-7A16D174923B}">
      <dgm:prSet/>
      <dgm:spPr>
        <a:solidFill>
          <a:srgbClr val="E75C63"/>
        </a:solidFill>
      </dgm:spPr>
      <dgm:t>
        <a:bodyPr/>
        <a:lstStyle/>
        <a:p>
          <a:r>
            <a:rPr lang="en-US" dirty="0"/>
            <a:t>White, female, </a:t>
          </a:r>
          <a:br>
            <a:rPr lang="en-US" dirty="0"/>
          </a:br>
          <a:r>
            <a:rPr lang="en-US" dirty="0"/>
            <a:t>over age 45</a:t>
          </a:r>
        </a:p>
      </dgm:t>
    </dgm:pt>
    <dgm:pt modelId="{C4F52243-F717-4BA5-8784-614CAB1D8C22}" type="parTrans" cxnId="{1A02DA05-E3A9-4FE8-AC76-58177EBA897F}">
      <dgm:prSet/>
      <dgm:spPr/>
      <dgm:t>
        <a:bodyPr/>
        <a:lstStyle/>
        <a:p>
          <a:endParaRPr lang="en-US"/>
        </a:p>
      </dgm:t>
    </dgm:pt>
    <dgm:pt modelId="{01E421B3-DD69-46B5-A0BE-BBE931D12CFD}" type="sibTrans" cxnId="{1A02DA05-E3A9-4FE8-AC76-58177EBA897F}">
      <dgm:prSet/>
      <dgm:spPr/>
      <dgm:t>
        <a:bodyPr/>
        <a:lstStyle/>
        <a:p>
          <a:endParaRPr lang="en-US"/>
        </a:p>
      </dgm:t>
    </dgm:pt>
    <dgm:pt modelId="{BAEC48FD-3A52-4411-A99C-8BA1EF432F5D}">
      <dgm:prSet/>
      <dgm:spPr/>
      <dgm:t>
        <a:bodyPr/>
        <a:lstStyle/>
        <a:p>
          <a:r>
            <a:rPr lang="en-US"/>
            <a:t>29% of direct staff is in recovery</a:t>
          </a:r>
        </a:p>
      </dgm:t>
    </dgm:pt>
    <dgm:pt modelId="{ED40DEA7-0054-4C9F-A3A4-2F1CC09468F6}" type="parTrans" cxnId="{128DAB9C-FA5E-4A17-A5F7-B5943C36AC7F}">
      <dgm:prSet/>
      <dgm:spPr/>
      <dgm:t>
        <a:bodyPr/>
        <a:lstStyle/>
        <a:p>
          <a:endParaRPr lang="en-US"/>
        </a:p>
      </dgm:t>
    </dgm:pt>
    <dgm:pt modelId="{11D44C83-2429-4961-BB26-4CF5A95FDB16}" type="sibTrans" cxnId="{128DAB9C-FA5E-4A17-A5F7-B5943C36AC7F}">
      <dgm:prSet/>
      <dgm:spPr/>
      <dgm:t>
        <a:bodyPr/>
        <a:lstStyle/>
        <a:p>
          <a:endParaRPr lang="en-US"/>
        </a:p>
      </dgm:t>
    </dgm:pt>
    <dgm:pt modelId="{1AC89E03-7DD4-4935-9DCD-D42055616F05}">
      <dgm:prSet/>
      <dgm:spPr>
        <a:solidFill>
          <a:srgbClr val="A69B17"/>
        </a:solidFill>
      </dgm:spPr>
      <dgm:t>
        <a:bodyPr/>
        <a:lstStyle/>
        <a:p>
          <a:r>
            <a:rPr lang="en-US"/>
            <a:t>36% master’s degree; 24% bachelor’s degree</a:t>
          </a:r>
        </a:p>
      </dgm:t>
    </dgm:pt>
    <dgm:pt modelId="{BD5A64CE-3553-48BA-84B0-7396689DA881}" type="parTrans" cxnId="{BB2C5CDD-38C8-4A96-B84C-4F6FB3B85DD8}">
      <dgm:prSet/>
      <dgm:spPr/>
      <dgm:t>
        <a:bodyPr/>
        <a:lstStyle/>
        <a:p>
          <a:endParaRPr lang="en-US"/>
        </a:p>
      </dgm:t>
    </dgm:pt>
    <dgm:pt modelId="{4D1F6843-F6B8-4E5E-AEA3-46005D5A671D}" type="sibTrans" cxnId="{BB2C5CDD-38C8-4A96-B84C-4F6FB3B85DD8}">
      <dgm:prSet/>
      <dgm:spPr/>
      <dgm:t>
        <a:bodyPr/>
        <a:lstStyle/>
        <a:p>
          <a:endParaRPr lang="en-US"/>
        </a:p>
      </dgm:t>
    </dgm:pt>
    <dgm:pt modelId="{F9C60CB9-ECD3-47F9-A68B-54E4AA36862B}">
      <dgm:prSet/>
      <dgm:spPr>
        <a:solidFill>
          <a:srgbClr val="A69B17">
            <a:alpha val="76000"/>
          </a:srgbClr>
        </a:solidFill>
      </dgm:spPr>
      <dgm:t>
        <a:bodyPr/>
        <a:lstStyle/>
        <a:p>
          <a:r>
            <a:rPr lang="en-US"/>
            <a:t>Median annual wage in 2017 = $43,300</a:t>
          </a:r>
        </a:p>
      </dgm:t>
    </dgm:pt>
    <dgm:pt modelId="{5033B859-AA42-4B81-80FA-92663F936F41}" type="parTrans" cxnId="{CB39E125-C150-4F07-8112-64B7E83D8E30}">
      <dgm:prSet/>
      <dgm:spPr/>
      <dgm:t>
        <a:bodyPr/>
        <a:lstStyle/>
        <a:p>
          <a:endParaRPr lang="en-US"/>
        </a:p>
      </dgm:t>
    </dgm:pt>
    <dgm:pt modelId="{2BF75932-3F3D-4FD1-8FF5-848465DF0DF3}" type="sibTrans" cxnId="{CB39E125-C150-4F07-8112-64B7E83D8E30}">
      <dgm:prSet/>
      <dgm:spPr/>
      <dgm:t>
        <a:bodyPr/>
        <a:lstStyle/>
        <a:p>
          <a:endParaRPr lang="en-US"/>
        </a:p>
      </dgm:t>
    </dgm:pt>
    <dgm:pt modelId="{F51AA785-8EE7-408D-BFB4-D5F1D3FACEAD}">
      <dgm:prSet/>
      <dgm:spPr>
        <a:solidFill>
          <a:srgbClr val="E75C63">
            <a:alpha val="72000"/>
          </a:srgbClr>
        </a:solidFill>
      </dgm:spPr>
      <dgm:t>
        <a:bodyPr/>
        <a:lstStyle/>
        <a:p>
          <a:r>
            <a:rPr lang="en-US" dirty="0"/>
            <a:t>DOL expects a 23% growth for substance use disorder counselors between 2016-2026</a:t>
          </a:r>
        </a:p>
      </dgm:t>
    </dgm:pt>
    <dgm:pt modelId="{7BDC3619-DDEB-41DA-8086-ADEAAFAC4363}" type="parTrans" cxnId="{656E9C22-840C-42C8-A79F-733870527017}">
      <dgm:prSet/>
      <dgm:spPr/>
      <dgm:t>
        <a:bodyPr/>
        <a:lstStyle/>
        <a:p>
          <a:endParaRPr lang="en-US"/>
        </a:p>
      </dgm:t>
    </dgm:pt>
    <dgm:pt modelId="{EAECDF38-809C-4394-8342-D6FC71B3E909}" type="sibTrans" cxnId="{656E9C22-840C-42C8-A79F-733870527017}">
      <dgm:prSet/>
      <dgm:spPr/>
      <dgm:t>
        <a:bodyPr/>
        <a:lstStyle/>
        <a:p>
          <a:endParaRPr lang="en-US"/>
        </a:p>
      </dgm:t>
    </dgm:pt>
    <dgm:pt modelId="{5C8D88A6-E01C-4563-9E40-E07B9306B1C9}" type="pres">
      <dgm:prSet presAssocID="{BED188B8-57B2-4B5E-85CB-48DF7F5A5901}" presName="diagram" presStyleCnt="0">
        <dgm:presLayoutVars>
          <dgm:dir/>
          <dgm:resizeHandles val="exact"/>
        </dgm:presLayoutVars>
      </dgm:prSet>
      <dgm:spPr/>
    </dgm:pt>
    <dgm:pt modelId="{944D3A57-C0EA-4C9E-9EE4-2C91EA89A5AF}" type="pres">
      <dgm:prSet presAssocID="{1BCDC4D5-5F90-4678-B04B-7A16D174923B}" presName="node" presStyleLbl="node1" presStyleIdx="0" presStyleCnt="5">
        <dgm:presLayoutVars>
          <dgm:bulletEnabled val="1"/>
        </dgm:presLayoutVars>
      </dgm:prSet>
      <dgm:spPr/>
    </dgm:pt>
    <dgm:pt modelId="{D7DDF7C9-6B93-42C7-8411-2B7898A1E8D2}" type="pres">
      <dgm:prSet presAssocID="{01E421B3-DD69-46B5-A0BE-BBE931D12CFD}" presName="sibTrans" presStyleCnt="0"/>
      <dgm:spPr/>
    </dgm:pt>
    <dgm:pt modelId="{82419943-415D-436F-B752-50A362D6AB79}" type="pres">
      <dgm:prSet presAssocID="{BAEC48FD-3A52-4411-A99C-8BA1EF432F5D}" presName="node" presStyleLbl="node1" presStyleIdx="1" presStyleCnt="5">
        <dgm:presLayoutVars>
          <dgm:bulletEnabled val="1"/>
        </dgm:presLayoutVars>
      </dgm:prSet>
      <dgm:spPr/>
    </dgm:pt>
    <dgm:pt modelId="{1BC33F60-3F84-4CB8-BDC2-EEFC83928693}" type="pres">
      <dgm:prSet presAssocID="{11D44C83-2429-4961-BB26-4CF5A95FDB16}" presName="sibTrans" presStyleCnt="0"/>
      <dgm:spPr/>
    </dgm:pt>
    <dgm:pt modelId="{B51BFB0C-92B0-4053-8869-8BF2733D256A}" type="pres">
      <dgm:prSet presAssocID="{1AC89E03-7DD4-4935-9DCD-D42055616F05}" presName="node" presStyleLbl="node1" presStyleIdx="2" presStyleCnt="5">
        <dgm:presLayoutVars>
          <dgm:bulletEnabled val="1"/>
        </dgm:presLayoutVars>
      </dgm:prSet>
      <dgm:spPr/>
    </dgm:pt>
    <dgm:pt modelId="{C7F19EDE-44AA-4201-97BA-1BB7A34CEBC0}" type="pres">
      <dgm:prSet presAssocID="{4D1F6843-F6B8-4E5E-AEA3-46005D5A671D}" presName="sibTrans" presStyleCnt="0"/>
      <dgm:spPr/>
    </dgm:pt>
    <dgm:pt modelId="{5855C0ED-525E-4C21-A61F-E6EB1A914808}" type="pres">
      <dgm:prSet presAssocID="{F9C60CB9-ECD3-47F9-A68B-54E4AA36862B}" presName="node" presStyleLbl="node1" presStyleIdx="3" presStyleCnt="5">
        <dgm:presLayoutVars>
          <dgm:bulletEnabled val="1"/>
        </dgm:presLayoutVars>
      </dgm:prSet>
      <dgm:spPr/>
    </dgm:pt>
    <dgm:pt modelId="{AE48231D-8170-4421-962F-1B49B1786DFC}" type="pres">
      <dgm:prSet presAssocID="{2BF75932-3F3D-4FD1-8FF5-848465DF0DF3}" presName="sibTrans" presStyleCnt="0"/>
      <dgm:spPr/>
    </dgm:pt>
    <dgm:pt modelId="{49DB84E3-1D32-4BA1-82A8-F7B895B988F3}" type="pres">
      <dgm:prSet presAssocID="{F51AA785-8EE7-408D-BFB4-D5F1D3FACEAD}" presName="node" presStyleLbl="node1" presStyleIdx="4" presStyleCnt="5">
        <dgm:presLayoutVars>
          <dgm:bulletEnabled val="1"/>
        </dgm:presLayoutVars>
      </dgm:prSet>
      <dgm:spPr/>
    </dgm:pt>
  </dgm:ptLst>
  <dgm:cxnLst>
    <dgm:cxn modelId="{BFAD7200-03D2-4D76-BA0B-15FE448F6942}" type="presOf" srcId="{BAEC48FD-3A52-4411-A99C-8BA1EF432F5D}" destId="{82419943-415D-436F-B752-50A362D6AB79}" srcOrd="0" destOrd="0" presId="urn:microsoft.com/office/officeart/2005/8/layout/default"/>
    <dgm:cxn modelId="{1A02DA05-E3A9-4FE8-AC76-58177EBA897F}" srcId="{BED188B8-57B2-4B5E-85CB-48DF7F5A5901}" destId="{1BCDC4D5-5F90-4678-B04B-7A16D174923B}" srcOrd="0" destOrd="0" parTransId="{C4F52243-F717-4BA5-8784-614CAB1D8C22}" sibTransId="{01E421B3-DD69-46B5-A0BE-BBE931D12CFD}"/>
    <dgm:cxn modelId="{656E9C22-840C-42C8-A79F-733870527017}" srcId="{BED188B8-57B2-4B5E-85CB-48DF7F5A5901}" destId="{F51AA785-8EE7-408D-BFB4-D5F1D3FACEAD}" srcOrd="4" destOrd="0" parTransId="{7BDC3619-DDEB-41DA-8086-ADEAAFAC4363}" sibTransId="{EAECDF38-809C-4394-8342-D6FC71B3E909}"/>
    <dgm:cxn modelId="{CB39E125-C150-4F07-8112-64B7E83D8E30}" srcId="{BED188B8-57B2-4B5E-85CB-48DF7F5A5901}" destId="{F9C60CB9-ECD3-47F9-A68B-54E4AA36862B}" srcOrd="3" destOrd="0" parTransId="{5033B859-AA42-4B81-80FA-92663F936F41}" sibTransId="{2BF75932-3F3D-4FD1-8FF5-848465DF0DF3}"/>
    <dgm:cxn modelId="{8FF57230-217C-4F78-885A-E4BB3A00D0D8}" type="presOf" srcId="{1AC89E03-7DD4-4935-9DCD-D42055616F05}" destId="{B51BFB0C-92B0-4053-8869-8BF2733D256A}" srcOrd="0" destOrd="0" presId="urn:microsoft.com/office/officeart/2005/8/layout/default"/>
    <dgm:cxn modelId="{FDD28B3C-734D-45FF-88EA-CF0A39C2796C}" type="presOf" srcId="{F51AA785-8EE7-408D-BFB4-D5F1D3FACEAD}" destId="{49DB84E3-1D32-4BA1-82A8-F7B895B988F3}" srcOrd="0" destOrd="0" presId="urn:microsoft.com/office/officeart/2005/8/layout/default"/>
    <dgm:cxn modelId="{506DEB73-4873-4FD5-AECE-AB1C144FEDDF}" type="presOf" srcId="{1BCDC4D5-5F90-4678-B04B-7A16D174923B}" destId="{944D3A57-C0EA-4C9E-9EE4-2C91EA89A5AF}" srcOrd="0" destOrd="0" presId="urn:microsoft.com/office/officeart/2005/8/layout/default"/>
    <dgm:cxn modelId="{E04E7883-AEE4-49B2-8FB6-CACDA46039E1}" type="presOf" srcId="{F9C60CB9-ECD3-47F9-A68B-54E4AA36862B}" destId="{5855C0ED-525E-4C21-A61F-E6EB1A914808}" srcOrd="0" destOrd="0" presId="urn:microsoft.com/office/officeart/2005/8/layout/default"/>
    <dgm:cxn modelId="{128DAB9C-FA5E-4A17-A5F7-B5943C36AC7F}" srcId="{BED188B8-57B2-4B5E-85CB-48DF7F5A5901}" destId="{BAEC48FD-3A52-4411-A99C-8BA1EF432F5D}" srcOrd="1" destOrd="0" parTransId="{ED40DEA7-0054-4C9F-A3A4-2F1CC09468F6}" sibTransId="{11D44C83-2429-4961-BB26-4CF5A95FDB16}"/>
    <dgm:cxn modelId="{E30A83B7-B67A-4190-8B90-B691CFA2744C}" type="presOf" srcId="{BED188B8-57B2-4B5E-85CB-48DF7F5A5901}" destId="{5C8D88A6-E01C-4563-9E40-E07B9306B1C9}" srcOrd="0" destOrd="0" presId="urn:microsoft.com/office/officeart/2005/8/layout/default"/>
    <dgm:cxn modelId="{BB2C5CDD-38C8-4A96-B84C-4F6FB3B85DD8}" srcId="{BED188B8-57B2-4B5E-85CB-48DF7F5A5901}" destId="{1AC89E03-7DD4-4935-9DCD-D42055616F05}" srcOrd="2" destOrd="0" parTransId="{BD5A64CE-3553-48BA-84B0-7396689DA881}" sibTransId="{4D1F6843-F6B8-4E5E-AEA3-46005D5A671D}"/>
    <dgm:cxn modelId="{1E2C82D8-30F4-46E4-AEB1-06F770CBD3B0}" type="presParOf" srcId="{5C8D88A6-E01C-4563-9E40-E07B9306B1C9}" destId="{944D3A57-C0EA-4C9E-9EE4-2C91EA89A5AF}" srcOrd="0" destOrd="0" presId="urn:microsoft.com/office/officeart/2005/8/layout/default"/>
    <dgm:cxn modelId="{A173F196-292F-4B3E-B717-644BEFCC25E0}" type="presParOf" srcId="{5C8D88A6-E01C-4563-9E40-E07B9306B1C9}" destId="{D7DDF7C9-6B93-42C7-8411-2B7898A1E8D2}" srcOrd="1" destOrd="0" presId="urn:microsoft.com/office/officeart/2005/8/layout/default"/>
    <dgm:cxn modelId="{DC82EC75-3D1D-4D66-AE3D-1A6794FC8AE4}" type="presParOf" srcId="{5C8D88A6-E01C-4563-9E40-E07B9306B1C9}" destId="{82419943-415D-436F-B752-50A362D6AB79}" srcOrd="2" destOrd="0" presId="urn:microsoft.com/office/officeart/2005/8/layout/default"/>
    <dgm:cxn modelId="{FF30A7DE-40E7-41EB-B1BD-6BBA9983845A}" type="presParOf" srcId="{5C8D88A6-E01C-4563-9E40-E07B9306B1C9}" destId="{1BC33F60-3F84-4CB8-BDC2-EEFC83928693}" srcOrd="3" destOrd="0" presId="urn:microsoft.com/office/officeart/2005/8/layout/default"/>
    <dgm:cxn modelId="{5E880385-0FAA-4B89-A766-C35A08288B76}" type="presParOf" srcId="{5C8D88A6-E01C-4563-9E40-E07B9306B1C9}" destId="{B51BFB0C-92B0-4053-8869-8BF2733D256A}" srcOrd="4" destOrd="0" presId="urn:microsoft.com/office/officeart/2005/8/layout/default"/>
    <dgm:cxn modelId="{9D3F05BF-C22A-4500-93E2-40985C86CBA4}" type="presParOf" srcId="{5C8D88A6-E01C-4563-9E40-E07B9306B1C9}" destId="{C7F19EDE-44AA-4201-97BA-1BB7A34CEBC0}" srcOrd="5" destOrd="0" presId="urn:microsoft.com/office/officeart/2005/8/layout/default"/>
    <dgm:cxn modelId="{F3C09AFE-3AB9-42A7-A4B2-F6CB598F0FD6}" type="presParOf" srcId="{5C8D88A6-E01C-4563-9E40-E07B9306B1C9}" destId="{5855C0ED-525E-4C21-A61F-E6EB1A914808}" srcOrd="6" destOrd="0" presId="urn:microsoft.com/office/officeart/2005/8/layout/default"/>
    <dgm:cxn modelId="{70F7FFD5-7EE2-472B-825C-F434906F5F22}" type="presParOf" srcId="{5C8D88A6-E01C-4563-9E40-E07B9306B1C9}" destId="{AE48231D-8170-4421-962F-1B49B1786DFC}" srcOrd="7" destOrd="0" presId="urn:microsoft.com/office/officeart/2005/8/layout/default"/>
    <dgm:cxn modelId="{26E92345-5F00-44A8-8699-A6E5A471AD69}" type="presParOf" srcId="{5C8D88A6-E01C-4563-9E40-E07B9306B1C9}" destId="{49DB84E3-1D32-4BA1-82A8-F7B895B988F3}" srcOrd="8"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11B4A1B9-D7AE-43A2-AA66-9BDA5BAA6A6C}" type="doc">
      <dgm:prSet loTypeId="urn:microsoft.com/office/officeart/2005/8/layout/vProcess5" loCatId="process" qsTypeId="urn:microsoft.com/office/officeart/2005/8/quickstyle/simple1" qsCatId="simple" csTypeId="urn:microsoft.com/office/officeart/2005/8/colors/colorful1" csCatId="colorful" phldr="1"/>
      <dgm:spPr/>
      <dgm:t>
        <a:bodyPr/>
        <a:lstStyle/>
        <a:p>
          <a:endParaRPr lang="en-US"/>
        </a:p>
      </dgm:t>
    </dgm:pt>
    <dgm:pt modelId="{F1F0482C-C080-40E0-90FD-ADADFA59830C}">
      <dgm:prSet/>
      <dgm:spPr/>
      <dgm:t>
        <a:bodyPr/>
        <a:lstStyle/>
        <a:p>
          <a:r>
            <a:rPr lang="en-US"/>
            <a:t>2016: Total workforce 260,200</a:t>
          </a:r>
        </a:p>
      </dgm:t>
    </dgm:pt>
    <dgm:pt modelId="{DAD97D19-42B7-4D0A-99E5-2D83C091C03A}" type="parTrans" cxnId="{A1A4CF4A-8818-4385-898C-8B7E1BDB25F7}">
      <dgm:prSet/>
      <dgm:spPr/>
      <dgm:t>
        <a:bodyPr/>
        <a:lstStyle/>
        <a:p>
          <a:endParaRPr lang="en-US"/>
        </a:p>
      </dgm:t>
    </dgm:pt>
    <dgm:pt modelId="{104B6844-0817-4B47-863A-5BAA71AD096F}" type="sibTrans" cxnId="{A1A4CF4A-8818-4385-898C-8B7E1BDB25F7}">
      <dgm:prSet/>
      <dgm:spPr/>
      <dgm:t>
        <a:bodyPr/>
        <a:lstStyle/>
        <a:p>
          <a:endParaRPr lang="en-US"/>
        </a:p>
      </dgm:t>
    </dgm:pt>
    <dgm:pt modelId="{FB5C63CC-30F8-4A48-BD82-E8B320DAF208}">
      <dgm:prSet/>
      <dgm:spPr/>
      <dgm:t>
        <a:bodyPr/>
        <a:lstStyle/>
        <a:p>
          <a:r>
            <a:rPr lang="en-US" dirty="0"/>
            <a:t>2026: Total workforce needed 320,500</a:t>
          </a:r>
        </a:p>
      </dgm:t>
    </dgm:pt>
    <dgm:pt modelId="{94F426E8-055C-4EA6-856F-F7E69018F14C}" type="parTrans" cxnId="{4B7904BB-E0E3-4E8D-BC20-CBCEAFD76224}">
      <dgm:prSet/>
      <dgm:spPr/>
      <dgm:t>
        <a:bodyPr/>
        <a:lstStyle/>
        <a:p>
          <a:endParaRPr lang="en-US"/>
        </a:p>
      </dgm:t>
    </dgm:pt>
    <dgm:pt modelId="{FF052B97-4E73-489C-9C46-2F632D72710D}" type="sibTrans" cxnId="{4B7904BB-E0E3-4E8D-BC20-CBCEAFD76224}">
      <dgm:prSet/>
      <dgm:spPr/>
      <dgm:t>
        <a:bodyPr/>
        <a:lstStyle/>
        <a:p>
          <a:endParaRPr lang="en-US"/>
        </a:p>
      </dgm:t>
    </dgm:pt>
    <dgm:pt modelId="{6F119C44-AD01-463E-B3EA-1D8E3996FF27}">
      <dgm:prSet/>
      <dgm:spPr/>
      <dgm:t>
        <a:bodyPr/>
        <a:lstStyle/>
        <a:p>
          <a:r>
            <a:rPr lang="en-US"/>
            <a:t>Younger professionals from diverse racial/ethnic backgrounds are needed</a:t>
          </a:r>
        </a:p>
      </dgm:t>
    </dgm:pt>
    <dgm:pt modelId="{B99B5CA8-AB4B-40BA-BFF3-DBC31E0ABE4A}" type="parTrans" cxnId="{8C00E236-EA60-463C-9926-DE54B88EDBF1}">
      <dgm:prSet/>
      <dgm:spPr/>
      <dgm:t>
        <a:bodyPr/>
        <a:lstStyle/>
        <a:p>
          <a:endParaRPr lang="en-US"/>
        </a:p>
      </dgm:t>
    </dgm:pt>
    <dgm:pt modelId="{7798038B-B01A-4B82-8C04-07874608E571}" type="sibTrans" cxnId="{8C00E236-EA60-463C-9926-DE54B88EDBF1}">
      <dgm:prSet/>
      <dgm:spPr/>
      <dgm:t>
        <a:bodyPr/>
        <a:lstStyle/>
        <a:p>
          <a:endParaRPr lang="en-US"/>
        </a:p>
      </dgm:t>
    </dgm:pt>
    <dgm:pt modelId="{D0EF4B74-5AED-495F-91C8-AEF8E8AA6A3D}" type="pres">
      <dgm:prSet presAssocID="{11B4A1B9-D7AE-43A2-AA66-9BDA5BAA6A6C}" presName="outerComposite" presStyleCnt="0">
        <dgm:presLayoutVars>
          <dgm:chMax val="5"/>
          <dgm:dir/>
          <dgm:resizeHandles val="exact"/>
        </dgm:presLayoutVars>
      </dgm:prSet>
      <dgm:spPr/>
    </dgm:pt>
    <dgm:pt modelId="{919104DF-CB61-4B39-8FA1-BA2A9854ADBD}" type="pres">
      <dgm:prSet presAssocID="{11B4A1B9-D7AE-43A2-AA66-9BDA5BAA6A6C}" presName="dummyMaxCanvas" presStyleCnt="0">
        <dgm:presLayoutVars/>
      </dgm:prSet>
      <dgm:spPr/>
    </dgm:pt>
    <dgm:pt modelId="{EA47BB64-A156-44D3-AA15-853F072F0ECD}" type="pres">
      <dgm:prSet presAssocID="{11B4A1B9-D7AE-43A2-AA66-9BDA5BAA6A6C}" presName="ThreeNodes_1" presStyleLbl="node1" presStyleIdx="0" presStyleCnt="3">
        <dgm:presLayoutVars>
          <dgm:bulletEnabled val="1"/>
        </dgm:presLayoutVars>
      </dgm:prSet>
      <dgm:spPr/>
    </dgm:pt>
    <dgm:pt modelId="{E1C07C91-ECED-45FB-80A6-85254AA45662}" type="pres">
      <dgm:prSet presAssocID="{11B4A1B9-D7AE-43A2-AA66-9BDA5BAA6A6C}" presName="ThreeNodes_2" presStyleLbl="node1" presStyleIdx="1" presStyleCnt="3">
        <dgm:presLayoutVars>
          <dgm:bulletEnabled val="1"/>
        </dgm:presLayoutVars>
      </dgm:prSet>
      <dgm:spPr/>
    </dgm:pt>
    <dgm:pt modelId="{25FE74BA-121B-4F3E-BEFB-5710DA287C24}" type="pres">
      <dgm:prSet presAssocID="{11B4A1B9-D7AE-43A2-AA66-9BDA5BAA6A6C}" presName="ThreeNodes_3" presStyleLbl="node1" presStyleIdx="2" presStyleCnt="3">
        <dgm:presLayoutVars>
          <dgm:bulletEnabled val="1"/>
        </dgm:presLayoutVars>
      </dgm:prSet>
      <dgm:spPr/>
    </dgm:pt>
    <dgm:pt modelId="{5843A5DC-8D6A-47B4-B586-6B9B38E61178}" type="pres">
      <dgm:prSet presAssocID="{11B4A1B9-D7AE-43A2-AA66-9BDA5BAA6A6C}" presName="ThreeConn_1-2" presStyleLbl="fgAccFollowNode1" presStyleIdx="0" presStyleCnt="2">
        <dgm:presLayoutVars>
          <dgm:bulletEnabled val="1"/>
        </dgm:presLayoutVars>
      </dgm:prSet>
      <dgm:spPr/>
    </dgm:pt>
    <dgm:pt modelId="{A892207D-786D-46DC-9CE8-0FC6FBDAC6FC}" type="pres">
      <dgm:prSet presAssocID="{11B4A1B9-D7AE-43A2-AA66-9BDA5BAA6A6C}" presName="ThreeConn_2-3" presStyleLbl="fgAccFollowNode1" presStyleIdx="1" presStyleCnt="2">
        <dgm:presLayoutVars>
          <dgm:bulletEnabled val="1"/>
        </dgm:presLayoutVars>
      </dgm:prSet>
      <dgm:spPr/>
    </dgm:pt>
    <dgm:pt modelId="{703A7315-2517-4796-B4D2-033FE6C1A3B4}" type="pres">
      <dgm:prSet presAssocID="{11B4A1B9-D7AE-43A2-AA66-9BDA5BAA6A6C}" presName="ThreeNodes_1_text" presStyleLbl="node1" presStyleIdx="2" presStyleCnt="3">
        <dgm:presLayoutVars>
          <dgm:bulletEnabled val="1"/>
        </dgm:presLayoutVars>
      </dgm:prSet>
      <dgm:spPr/>
    </dgm:pt>
    <dgm:pt modelId="{A4D2E81A-0A67-4F3C-A1EF-19605BD8F53A}" type="pres">
      <dgm:prSet presAssocID="{11B4A1B9-D7AE-43A2-AA66-9BDA5BAA6A6C}" presName="ThreeNodes_2_text" presStyleLbl="node1" presStyleIdx="2" presStyleCnt="3">
        <dgm:presLayoutVars>
          <dgm:bulletEnabled val="1"/>
        </dgm:presLayoutVars>
      </dgm:prSet>
      <dgm:spPr/>
    </dgm:pt>
    <dgm:pt modelId="{388AAF69-6030-4964-9EB2-A8EC7C0B3519}" type="pres">
      <dgm:prSet presAssocID="{11B4A1B9-D7AE-43A2-AA66-9BDA5BAA6A6C}" presName="ThreeNodes_3_text" presStyleLbl="node1" presStyleIdx="2" presStyleCnt="3">
        <dgm:presLayoutVars>
          <dgm:bulletEnabled val="1"/>
        </dgm:presLayoutVars>
      </dgm:prSet>
      <dgm:spPr/>
    </dgm:pt>
  </dgm:ptLst>
  <dgm:cxnLst>
    <dgm:cxn modelId="{674F2502-0852-4B37-81EC-78E409F38D22}" type="presOf" srcId="{F1F0482C-C080-40E0-90FD-ADADFA59830C}" destId="{703A7315-2517-4796-B4D2-033FE6C1A3B4}" srcOrd="1" destOrd="0" presId="urn:microsoft.com/office/officeart/2005/8/layout/vProcess5"/>
    <dgm:cxn modelId="{604C8A2A-9FB3-4348-B772-C67FD32782CE}" type="presOf" srcId="{FF052B97-4E73-489C-9C46-2F632D72710D}" destId="{A892207D-786D-46DC-9CE8-0FC6FBDAC6FC}" srcOrd="0" destOrd="0" presId="urn:microsoft.com/office/officeart/2005/8/layout/vProcess5"/>
    <dgm:cxn modelId="{8C00E236-EA60-463C-9926-DE54B88EDBF1}" srcId="{11B4A1B9-D7AE-43A2-AA66-9BDA5BAA6A6C}" destId="{6F119C44-AD01-463E-B3EA-1D8E3996FF27}" srcOrd="2" destOrd="0" parTransId="{B99B5CA8-AB4B-40BA-BFF3-DBC31E0ABE4A}" sibTransId="{7798038B-B01A-4B82-8C04-07874608E571}"/>
    <dgm:cxn modelId="{8288EA3F-3F52-46E1-ABD7-4C57E198C3AB}" type="presOf" srcId="{6F119C44-AD01-463E-B3EA-1D8E3996FF27}" destId="{388AAF69-6030-4964-9EB2-A8EC7C0B3519}" srcOrd="1" destOrd="0" presId="urn:microsoft.com/office/officeart/2005/8/layout/vProcess5"/>
    <dgm:cxn modelId="{A1A4CF4A-8818-4385-898C-8B7E1BDB25F7}" srcId="{11B4A1B9-D7AE-43A2-AA66-9BDA5BAA6A6C}" destId="{F1F0482C-C080-40E0-90FD-ADADFA59830C}" srcOrd="0" destOrd="0" parTransId="{DAD97D19-42B7-4D0A-99E5-2D83C091C03A}" sibTransId="{104B6844-0817-4B47-863A-5BAA71AD096F}"/>
    <dgm:cxn modelId="{2EA3084C-A734-4FD6-84B3-805F8C781C3D}" type="presOf" srcId="{F1F0482C-C080-40E0-90FD-ADADFA59830C}" destId="{EA47BB64-A156-44D3-AA15-853F072F0ECD}" srcOrd="0" destOrd="0" presId="urn:microsoft.com/office/officeart/2005/8/layout/vProcess5"/>
    <dgm:cxn modelId="{56568258-D68C-453C-86CA-71BF5EDFD498}" type="presOf" srcId="{104B6844-0817-4B47-863A-5BAA71AD096F}" destId="{5843A5DC-8D6A-47B4-B586-6B9B38E61178}" srcOrd="0" destOrd="0" presId="urn:microsoft.com/office/officeart/2005/8/layout/vProcess5"/>
    <dgm:cxn modelId="{6F72EA89-F84E-4C36-930C-0AAFE018D7AA}" type="presOf" srcId="{FB5C63CC-30F8-4A48-BD82-E8B320DAF208}" destId="{A4D2E81A-0A67-4F3C-A1EF-19605BD8F53A}" srcOrd="1" destOrd="0" presId="urn:microsoft.com/office/officeart/2005/8/layout/vProcess5"/>
    <dgm:cxn modelId="{17088BA1-3311-4193-A531-F44AB4733558}" type="presOf" srcId="{6F119C44-AD01-463E-B3EA-1D8E3996FF27}" destId="{25FE74BA-121B-4F3E-BEFB-5710DA287C24}" srcOrd="0" destOrd="0" presId="urn:microsoft.com/office/officeart/2005/8/layout/vProcess5"/>
    <dgm:cxn modelId="{B3D943AB-C924-465A-B032-C17390CA520C}" type="presOf" srcId="{FB5C63CC-30F8-4A48-BD82-E8B320DAF208}" destId="{E1C07C91-ECED-45FB-80A6-85254AA45662}" srcOrd="0" destOrd="0" presId="urn:microsoft.com/office/officeart/2005/8/layout/vProcess5"/>
    <dgm:cxn modelId="{4B7904BB-E0E3-4E8D-BC20-CBCEAFD76224}" srcId="{11B4A1B9-D7AE-43A2-AA66-9BDA5BAA6A6C}" destId="{FB5C63CC-30F8-4A48-BD82-E8B320DAF208}" srcOrd="1" destOrd="0" parTransId="{94F426E8-055C-4EA6-856F-F7E69018F14C}" sibTransId="{FF052B97-4E73-489C-9C46-2F632D72710D}"/>
    <dgm:cxn modelId="{7B5C2FED-E0E9-41FF-A67B-6DAEC4DF6EDD}" type="presOf" srcId="{11B4A1B9-D7AE-43A2-AA66-9BDA5BAA6A6C}" destId="{D0EF4B74-5AED-495F-91C8-AEF8E8AA6A3D}" srcOrd="0" destOrd="0" presId="urn:microsoft.com/office/officeart/2005/8/layout/vProcess5"/>
    <dgm:cxn modelId="{4781ABBE-F177-4BE9-AD60-18728FF90FB7}" type="presParOf" srcId="{D0EF4B74-5AED-495F-91C8-AEF8E8AA6A3D}" destId="{919104DF-CB61-4B39-8FA1-BA2A9854ADBD}" srcOrd="0" destOrd="0" presId="urn:microsoft.com/office/officeart/2005/8/layout/vProcess5"/>
    <dgm:cxn modelId="{B6CE00C1-1C78-4280-85E5-6D19A4509FC0}" type="presParOf" srcId="{D0EF4B74-5AED-495F-91C8-AEF8E8AA6A3D}" destId="{EA47BB64-A156-44D3-AA15-853F072F0ECD}" srcOrd="1" destOrd="0" presId="urn:microsoft.com/office/officeart/2005/8/layout/vProcess5"/>
    <dgm:cxn modelId="{E3361829-7CBD-4679-A34D-09A1B0B5AB94}" type="presParOf" srcId="{D0EF4B74-5AED-495F-91C8-AEF8E8AA6A3D}" destId="{E1C07C91-ECED-45FB-80A6-85254AA45662}" srcOrd="2" destOrd="0" presId="urn:microsoft.com/office/officeart/2005/8/layout/vProcess5"/>
    <dgm:cxn modelId="{2E8CBE4C-4965-43FB-A54E-1596AEA5AEE3}" type="presParOf" srcId="{D0EF4B74-5AED-495F-91C8-AEF8E8AA6A3D}" destId="{25FE74BA-121B-4F3E-BEFB-5710DA287C24}" srcOrd="3" destOrd="0" presId="urn:microsoft.com/office/officeart/2005/8/layout/vProcess5"/>
    <dgm:cxn modelId="{F6DE2955-9292-435E-8488-86CCE1D60956}" type="presParOf" srcId="{D0EF4B74-5AED-495F-91C8-AEF8E8AA6A3D}" destId="{5843A5DC-8D6A-47B4-B586-6B9B38E61178}" srcOrd="4" destOrd="0" presId="urn:microsoft.com/office/officeart/2005/8/layout/vProcess5"/>
    <dgm:cxn modelId="{0A1F5EDE-BF37-466A-934D-E11F2ED2A763}" type="presParOf" srcId="{D0EF4B74-5AED-495F-91C8-AEF8E8AA6A3D}" destId="{A892207D-786D-46DC-9CE8-0FC6FBDAC6FC}" srcOrd="5" destOrd="0" presId="urn:microsoft.com/office/officeart/2005/8/layout/vProcess5"/>
    <dgm:cxn modelId="{DC2A018E-439E-41E9-9692-658CB58A6D15}" type="presParOf" srcId="{D0EF4B74-5AED-495F-91C8-AEF8E8AA6A3D}" destId="{703A7315-2517-4796-B4D2-033FE6C1A3B4}" srcOrd="6" destOrd="0" presId="urn:microsoft.com/office/officeart/2005/8/layout/vProcess5"/>
    <dgm:cxn modelId="{CA598F1C-4A00-4BE0-B20B-02122762BFC7}" type="presParOf" srcId="{D0EF4B74-5AED-495F-91C8-AEF8E8AA6A3D}" destId="{A4D2E81A-0A67-4F3C-A1EF-19605BD8F53A}" srcOrd="7" destOrd="0" presId="urn:microsoft.com/office/officeart/2005/8/layout/vProcess5"/>
    <dgm:cxn modelId="{14E2F023-9C15-4ED0-88A2-78BA2689520B}" type="presParOf" srcId="{D0EF4B74-5AED-495F-91C8-AEF8E8AA6A3D}" destId="{388AAF69-6030-4964-9EB2-A8EC7C0B3519}" srcOrd="8" destOrd="0" presId="urn:microsoft.com/office/officeart/2005/8/layout/vProcess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47D2EC27-CE27-4133-B3BF-34016F6BD929}" type="doc">
      <dgm:prSet loTypeId="urn:microsoft.com/office/officeart/2005/8/layout/chevron1" loCatId="Inbox" qsTypeId="urn:microsoft.com/office/officeart/2005/8/quickstyle/simple1" qsCatId="simple" csTypeId="urn:microsoft.com/office/officeart/2005/8/colors/colorful2" csCatId="colorful" phldr="1"/>
      <dgm:spPr/>
      <dgm:t>
        <a:bodyPr/>
        <a:lstStyle/>
        <a:p>
          <a:endParaRPr lang="en-US"/>
        </a:p>
      </dgm:t>
    </dgm:pt>
    <dgm:pt modelId="{EF67257D-91F4-4CB0-B90C-BF9E08D9DBFB}">
      <dgm:prSet/>
      <dgm:spPr/>
      <dgm:t>
        <a:bodyPr/>
        <a:lstStyle/>
        <a:p>
          <a:r>
            <a:rPr lang="en-US" dirty="0"/>
            <a:t>Certified counselors, </a:t>
          </a:r>
          <a:br>
            <a:rPr lang="en-US" dirty="0"/>
          </a:br>
          <a:r>
            <a:rPr lang="en-US" dirty="0"/>
            <a:t>no degree: </a:t>
          </a:r>
          <a:br>
            <a:rPr lang="en-US" dirty="0"/>
          </a:br>
          <a:r>
            <a:rPr lang="en-US" dirty="0"/>
            <a:t>$39,776</a:t>
          </a:r>
        </a:p>
      </dgm:t>
    </dgm:pt>
    <dgm:pt modelId="{7E45F1A9-3727-436E-80F3-62DB0D75CBF9}" type="parTrans" cxnId="{62F98887-C444-4B20-875E-469A922DE435}">
      <dgm:prSet/>
      <dgm:spPr/>
      <dgm:t>
        <a:bodyPr/>
        <a:lstStyle/>
        <a:p>
          <a:endParaRPr lang="en-US"/>
        </a:p>
      </dgm:t>
    </dgm:pt>
    <dgm:pt modelId="{CECB52C6-835F-4C7A-98FF-C8430064F60A}" type="sibTrans" cxnId="{62F98887-C444-4B20-875E-469A922DE435}">
      <dgm:prSet/>
      <dgm:spPr/>
      <dgm:t>
        <a:bodyPr/>
        <a:lstStyle/>
        <a:p>
          <a:endParaRPr lang="en-US"/>
        </a:p>
      </dgm:t>
    </dgm:pt>
    <dgm:pt modelId="{AA851D8E-A1E3-43D2-BAB1-4AB5577CEDED}">
      <dgm:prSet/>
      <dgm:spPr/>
      <dgm:t>
        <a:bodyPr/>
        <a:lstStyle/>
        <a:p>
          <a:r>
            <a:rPr lang="en-US" dirty="0"/>
            <a:t>Certified counselors, Bachelor’s degree: $43,830</a:t>
          </a:r>
        </a:p>
      </dgm:t>
    </dgm:pt>
    <dgm:pt modelId="{B815F5E0-A3CE-44C7-A48A-8754088A48CC}" type="parTrans" cxnId="{DCEE7F9F-FD25-43BB-BE11-F4FB6ABBD325}">
      <dgm:prSet/>
      <dgm:spPr/>
      <dgm:t>
        <a:bodyPr/>
        <a:lstStyle/>
        <a:p>
          <a:endParaRPr lang="en-US"/>
        </a:p>
      </dgm:t>
    </dgm:pt>
    <dgm:pt modelId="{966D6AE1-0684-4D63-9ABE-2289BE995A23}" type="sibTrans" cxnId="{DCEE7F9F-FD25-43BB-BE11-F4FB6ABBD325}">
      <dgm:prSet/>
      <dgm:spPr/>
      <dgm:t>
        <a:bodyPr/>
        <a:lstStyle/>
        <a:p>
          <a:endParaRPr lang="en-US"/>
        </a:p>
      </dgm:t>
    </dgm:pt>
    <dgm:pt modelId="{A279856C-1E74-4EAD-BFFC-AFD26E573EBE}">
      <dgm:prSet/>
      <dgm:spPr/>
      <dgm:t>
        <a:bodyPr/>
        <a:lstStyle/>
        <a:p>
          <a:r>
            <a:rPr lang="en-US" dirty="0"/>
            <a:t>Certified or licensed counselors, Master’s degree: $52,898</a:t>
          </a:r>
        </a:p>
      </dgm:t>
    </dgm:pt>
    <dgm:pt modelId="{99B95C56-6602-4868-A5E5-80343BB59726}" type="parTrans" cxnId="{41AE0625-A0D4-4D0F-9C1E-242E0E002E8E}">
      <dgm:prSet/>
      <dgm:spPr/>
      <dgm:t>
        <a:bodyPr/>
        <a:lstStyle/>
        <a:p>
          <a:endParaRPr lang="en-US"/>
        </a:p>
      </dgm:t>
    </dgm:pt>
    <dgm:pt modelId="{94A11F02-9AFD-4657-8A71-71EB4C363C9F}" type="sibTrans" cxnId="{41AE0625-A0D4-4D0F-9C1E-242E0E002E8E}">
      <dgm:prSet/>
      <dgm:spPr/>
      <dgm:t>
        <a:bodyPr/>
        <a:lstStyle/>
        <a:p>
          <a:endParaRPr lang="en-US"/>
        </a:p>
      </dgm:t>
    </dgm:pt>
    <dgm:pt modelId="{1D426C21-4202-4FF5-9AC4-5838FAE1059A}" type="pres">
      <dgm:prSet presAssocID="{47D2EC27-CE27-4133-B3BF-34016F6BD929}" presName="Name0" presStyleCnt="0">
        <dgm:presLayoutVars>
          <dgm:dir/>
          <dgm:animLvl val="lvl"/>
          <dgm:resizeHandles val="exact"/>
        </dgm:presLayoutVars>
      </dgm:prSet>
      <dgm:spPr/>
    </dgm:pt>
    <dgm:pt modelId="{A0F8B3E5-0733-4F78-B7CD-53A31108AF0E}" type="pres">
      <dgm:prSet presAssocID="{EF67257D-91F4-4CB0-B90C-BF9E08D9DBFB}" presName="parTxOnly" presStyleLbl="node1" presStyleIdx="0" presStyleCnt="3">
        <dgm:presLayoutVars>
          <dgm:chMax val="0"/>
          <dgm:chPref val="0"/>
          <dgm:bulletEnabled val="1"/>
        </dgm:presLayoutVars>
      </dgm:prSet>
      <dgm:spPr/>
    </dgm:pt>
    <dgm:pt modelId="{989AB7CD-356D-482B-A0DA-6CC45EE2293D}" type="pres">
      <dgm:prSet presAssocID="{CECB52C6-835F-4C7A-98FF-C8430064F60A}" presName="parTxOnlySpace" presStyleCnt="0"/>
      <dgm:spPr/>
    </dgm:pt>
    <dgm:pt modelId="{5884A843-9555-40BA-B9CB-16A33A1D4318}" type="pres">
      <dgm:prSet presAssocID="{AA851D8E-A1E3-43D2-BAB1-4AB5577CEDED}" presName="parTxOnly" presStyleLbl="node1" presStyleIdx="1" presStyleCnt="3">
        <dgm:presLayoutVars>
          <dgm:chMax val="0"/>
          <dgm:chPref val="0"/>
          <dgm:bulletEnabled val="1"/>
        </dgm:presLayoutVars>
      </dgm:prSet>
      <dgm:spPr/>
    </dgm:pt>
    <dgm:pt modelId="{7F7A3190-2569-4083-827C-FB4F5F0B14BC}" type="pres">
      <dgm:prSet presAssocID="{966D6AE1-0684-4D63-9ABE-2289BE995A23}" presName="parTxOnlySpace" presStyleCnt="0"/>
      <dgm:spPr/>
    </dgm:pt>
    <dgm:pt modelId="{CB8B3C08-0F77-4AA9-B95E-18017816D0A5}" type="pres">
      <dgm:prSet presAssocID="{A279856C-1E74-4EAD-BFFC-AFD26E573EBE}" presName="parTxOnly" presStyleLbl="node1" presStyleIdx="2" presStyleCnt="3">
        <dgm:presLayoutVars>
          <dgm:chMax val="0"/>
          <dgm:chPref val="0"/>
          <dgm:bulletEnabled val="1"/>
        </dgm:presLayoutVars>
      </dgm:prSet>
      <dgm:spPr/>
    </dgm:pt>
  </dgm:ptLst>
  <dgm:cxnLst>
    <dgm:cxn modelId="{18201603-39AB-4438-8166-1C51B02EED7B}" type="presOf" srcId="{EF67257D-91F4-4CB0-B90C-BF9E08D9DBFB}" destId="{A0F8B3E5-0733-4F78-B7CD-53A31108AF0E}" srcOrd="0" destOrd="0" presId="urn:microsoft.com/office/officeart/2005/8/layout/chevron1"/>
    <dgm:cxn modelId="{41AE0625-A0D4-4D0F-9C1E-242E0E002E8E}" srcId="{47D2EC27-CE27-4133-B3BF-34016F6BD929}" destId="{A279856C-1E74-4EAD-BFFC-AFD26E573EBE}" srcOrd="2" destOrd="0" parTransId="{99B95C56-6602-4868-A5E5-80343BB59726}" sibTransId="{94A11F02-9AFD-4657-8A71-71EB4C363C9F}"/>
    <dgm:cxn modelId="{50D3012D-6581-462D-9268-52F5A012AE75}" type="presOf" srcId="{47D2EC27-CE27-4133-B3BF-34016F6BD929}" destId="{1D426C21-4202-4FF5-9AC4-5838FAE1059A}" srcOrd="0" destOrd="0" presId="urn:microsoft.com/office/officeart/2005/8/layout/chevron1"/>
    <dgm:cxn modelId="{38180759-1B0C-46DD-9DAF-B79B7CB611F5}" type="presOf" srcId="{A279856C-1E74-4EAD-BFFC-AFD26E573EBE}" destId="{CB8B3C08-0F77-4AA9-B95E-18017816D0A5}" srcOrd="0" destOrd="0" presId="urn:microsoft.com/office/officeart/2005/8/layout/chevron1"/>
    <dgm:cxn modelId="{62F98887-C444-4B20-875E-469A922DE435}" srcId="{47D2EC27-CE27-4133-B3BF-34016F6BD929}" destId="{EF67257D-91F4-4CB0-B90C-BF9E08D9DBFB}" srcOrd="0" destOrd="0" parTransId="{7E45F1A9-3727-436E-80F3-62DB0D75CBF9}" sibTransId="{CECB52C6-835F-4C7A-98FF-C8430064F60A}"/>
    <dgm:cxn modelId="{133CF888-4A86-4D62-B5E3-92821E36A9EF}" type="presOf" srcId="{AA851D8E-A1E3-43D2-BAB1-4AB5577CEDED}" destId="{5884A843-9555-40BA-B9CB-16A33A1D4318}" srcOrd="0" destOrd="0" presId="urn:microsoft.com/office/officeart/2005/8/layout/chevron1"/>
    <dgm:cxn modelId="{DCEE7F9F-FD25-43BB-BE11-F4FB6ABBD325}" srcId="{47D2EC27-CE27-4133-B3BF-34016F6BD929}" destId="{AA851D8E-A1E3-43D2-BAB1-4AB5577CEDED}" srcOrd="1" destOrd="0" parTransId="{B815F5E0-A3CE-44C7-A48A-8754088A48CC}" sibTransId="{966D6AE1-0684-4D63-9ABE-2289BE995A23}"/>
    <dgm:cxn modelId="{BC23EF95-3AB6-47D6-9EA8-496FC7055120}" type="presParOf" srcId="{1D426C21-4202-4FF5-9AC4-5838FAE1059A}" destId="{A0F8B3E5-0733-4F78-B7CD-53A31108AF0E}" srcOrd="0" destOrd="0" presId="urn:microsoft.com/office/officeart/2005/8/layout/chevron1"/>
    <dgm:cxn modelId="{C5A7325A-F876-4743-8115-4A7C66B9CBD9}" type="presParOf" srcId="{1D426C21-4202-4FF5-9AC4-5838FAE1059A}" destId="{989AB7CD-356D-482B-A0DA-6CC45EE2293D}" srcOrd="1" destOrd="0" presId="urn:microsoft.com/office/officeart/2005/8/layout/chevron1"/>
    <dgm:cxn modelId="{D8E1ACE0-5C93-4565-8F19-16A6B58880BD}" type="presParOf" srcId="{1D426C21-4202-4FF5-9AC4-5838FAE1059A}" destId="{5884A843-9555-40BA-B9CB-16A33A1D4318}" srcOrd="2" destOrd="0" presId="urn:microsoft.com/office/officeart/2005/8/layout/chevron1"/>
    <dgm:cxn modelId="{F4F52F30-4E13-449C-B68C-853184B34DDD}" type="presParOf" srcId="{1D426C21-4202-4FF5-9AC4-5838FAE1059A}" destId="{7F7A3190-2569-4083-827C-FB4F5F0B14BC}" srcOrd="3" destOrd="0" presId="urn:microsoft.com/office/officeart/2005/8/layout/chevron1"/>
    <dgm:cxn modelId="{B6838CC0-9BD1-4F10-9BBB-EC8730A1ACCA}" type="presParOf" srcId="{1D426C21-4202-4FF5-9AC4-5838FAE1059A}" destId="{CB8B3C08-0F77-4AA9-B95E-18017816D0A5}" srcOrd="4" destOrd="0" presId="urn:microsoft.com/office/officeart/2005/8/layout/chevro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98622756-4FB0-4ED6-A7FF-7F4349B489D0}" type="doc">
      <dgm:prSet loTypeId="urn:microsoft.com/office/officeart/2005/8/layout/vList2" loCatId="list" qsTypeId="urn:microsoft.com/office/officeart/2005/8/quickstyle/simple1" qsCatId="simple" csTypeId="urn:microsoft.com/office/officeart/2005/8/colors/colorful2" csCatId="colorful" phldr="1"/>
      <dgm:spPr/>
      <dgm:t>
        <a:bodyPr/>
        <a:lstStyle/>
        <a:p>
          <a:endParaRPr lang="en-US"/>
        </a:p>
      </dgm:t>
    </dgm:pt>
    <dgm:pt modelId="{A2270446-408B-4D9D-A83E-9EA69825CC56}">
      <dgm:prSet/>
      <dgm:spPr>
        <a:solidFill>
          <a:srgbClr val="E75C63"/>
        </a:solidFill>
      </dgm:spPr>
      <dgm:t>
        <a:bodyPr/>
        <a:lstStyle/>
        <a:p>
          <a:r>
            <a:rPr lang="en-US" dirty="0"/>
            <a:t>54% of the addiction workforce as been working at their facility for less than 5 years</a:t>
          </a:r>
        </a:p>
      </dgm:t>
    </dgm:pt>
    <dgm:pt modelId="{7DF98D03-50AB-4DAD-8CDD-2D2D77E7A747}" type="parTrans" cxnId="{7C846AE0-E7C3-449E-BE07-A9BD67E5F7AF}">
      <dgm:prSet/>
      <dgm:spPr/>
      <dgm:t>
        <a:bodyPr/>
        <a:lstStyle/>
        <a:p>
          <a:endParaRPr lang="en-US"/>
        </a:p>
      </dgm:t>
    </dgm:pt>
    <dgm:pt modelId="{AC9EACF6-4783-45D3-B843-B676DC4B904F}" type="sibTrans" cxnId="{7C846AE0-E7C3-449E-BE07-A9BD67E5F7AF}">
      <dgm:prSet/>
      <dgm:spPr/>
      <dgm:t>
        <a:bodyPr/>
        <a:lstStyle/>
        <a:p>
          <a:endParaRPr lang="en-US"/>
        </a:p>
      </dgm:t>
    </dgm:pt>
    <dgm:pt modelId="{1E1CC509-63F3-4021-BBA5-A4708737834F}">
      <dgm:prSet/>
      <dgm:spPr>
        <a:solidFill>
          <a:srgbClr val="A69B17"/>
        </a:solidFill>
      </dgm:spPr>
      <dgm:t>
        <a:bodyPr/>
        <a:lstStyle/>
        <a:p>
          <a:r>
            <a:rPr lang="en-US"/>
            <a:t>24% have worked for their employer for 5 to 10 years</a:t>
          </a:r>
        </a:p>
      </dgm:t>
    </dgm:pt>
    <dgm:pt modelId="{6BF46F7D-F536-43CA-BB68-D7B55A807114}" type="parTrans" cxnId="{C91FF027-12B0-4A54-8C02-0A767FE79A45}">
      <dgm:prSet/>
      <dgm:spPr/>
      <dgm:t>
        <a:bodyPr/>
        <a:lstStyle/>
        <a:p>
          <a:endParaRPr lang="en-US"/>
        </a:p>
      </dgm:t>
    </dgm:pt>
    <dgm:pt modelId="{81C266E7-93AA-480E-A186-9E6B3927B648}" type="sibTrans" cxnId="{C91FF027-12B0-4A54-8C02-0A767FE79A45}">
      <dgm:prSet/>
      <dgm:spPr/>
      <dgm:t>
        <a:bodyPr/>
        <a:lstStyle/>
        <a:p>
          <a:endParaRPr lang="en-US"/>
        </a:p>
      </dgm:t>
    </dgm:pt>
    <dgm:pt modelId="{076B6CE9-98A6-4BE3-84B5-EED269C06C02}" type="pres">
      <dgm:prSet presAssocID="{98622756-4FB0-4ED6-A7FF-7F4349B489D0}" presName="linear" presStyleCnt="0">
        <dgm:presLayoutVars>
          <dgm:animLvl val="lvl"/>
          <dgm:resizeHandles val="exact"/>
        </dgm:presLayoutVars>
      </dgm:prSet>
      <dgm:spPr/>
    </dgm:pt>
    <dgm:pt modelId="{85BBB67F-2A4D-4DE5-BA06-26C817423907}" type="pres">
      <dgm:prSet presAssocID="{A2270446-408B-4D9D-A83E-9EA69825CC56}" presName="parentText" presStyleLbl="node1" presStyleIdx="0" presStyleCnt="2">
        <dgm:presLayoutVars>
          <dgm:chMax val="0"/>
          <dgm:bulletEnabled val="1"/>
        </dgm:presLayoutVars>
      </dgm:prSet>
      <dgm:spPr/>
    </dgm:pt>
    <dgm:pt modelId="{5BDD73E4-8862-4F30-85D1-0F064594DC99}" type="pres">
      <dgm:prSet presAssocID="{AC9EACF6-4783-45D3-B843-B676DC4B904F}" presName="spacer" presStyleCnt="0"/>
      <dgm:spPr/>
    </dgm:pt>
    <dgm:pt modelId="{AB43524E-AB42-42B0-8794-CEF4C6A856DF}" type="pres">
      <dgm:prSet presAssocID="{1E1CC509-63F3-4021-BBA5-A4708737834F}" presName="parentText" presStyleLbl="node1" presStyleIdx="1" presStyleCnt="2">
        <dgm:presLayoutVars>
          <dgm:chMax val="0"/>
          <dgm:bulletEnabled val="1"/>
        </dgm:presLayoutVars>
      </dgm:prSet>
      <dgm:spPr/>
    </dgm:pt>
  </dgm:ptLst>
  <dgm:cxnLst>
    <dgm:cxn modelId="{C91FF027-12B0-4A54-8C02-0A767FE79A45}" srcId="{98622756-4FB0-4ED6-A7FF-7F4349B489D0}" destId="{1E1CC509-63F3-4021-BBA5-A4708737834F}" srcOrd="1" destOrd="0" parTransId="{6BF46F7D-F536-43CA-BB68-D7B55A807114}" sibTransId="{81C266E7-93AA-480E-A186-9E6B3927B648}"/>
    <dgm:cxn modelId="{3575AE42-6BBB-4F19-8B04-2B3C32665F4A}" type="presOf" srcId="{98622756-4FB0-4ED6-A7FF-7F4349B489D0}" destId="{076B6CE9-98A6-4BE3-84B5-EED269C06C02}" srcOrd="0" destOrd="0" presId="urn:microsoft.com/office/officeart/2005/8/layout/vList2"/>
    <dgm:cxn modelId="{DBBE7DC4-34FB-4D42-B566-F2E240CAC3AD}" type="presOf" srcId="{A2270446-408B-4D9D-A83E-9EA69825CC56}" destId="{85BBB67F-2A4D-4DE5-BA06-26C817423907}" srcOrd="0" destOrd="0" presId="urn:microsoft.com/office/officeart/2005/8/layout/vList2"/>
    <dgm:cxn modelId="{8DEE20D9-4A12-499F-A9C7-17CB79C89752}" type="presOf" srcId="{1E1CC509-63F3-4021-BBA5-A4708737834F}" destId="{AB43524E-AB42-42B0-8794-CEF4C6A856DF}" srcOrd="0" destOrd="0" presId="urn:microsoft.com/office/officeart/2005/8/layout/vList2"/>
    <dgm:cxn modelId="{7C846AE0-E7C3-449E-BE07-A9BD67E5F7AF}" srcId="{98622756-4FB0-4ED6-A7FF-7F4349B489D0}" destId="{A2270446-408B-4D9D-A83E-9EA69825CC56}" srcOrd="0" destOrd="0" parTransId="{7DF98D03-50AB-4DAD-8CDD-2D2D77E7A747}" sibTransId="{AC9EACF6-4783-45D3-B843-B676DC4B904F}"/>
    <dgm:cxn modelId="{48D19151-56E5-46E7-AB78-539246EFB380}" type="presParOf" srcId="{076B6CE9-98A6-4BE3-84B5-EED269C06C02}" destId="{85BBB67F-2A4D-4DE5-BA06-26C817423907}" srcOrd="0" destOrd="0" presId="urn:microsoft.com/office/officeart/2005/8/layout/vList2"/>
    <dgm:cxn modelId="{B454B286-06BD-4D0B-BAA9-C03354CFFB3D}" type="presParOf" srcId="{076B6CE9-98A6-4BE3-84B5-EED269C06C02}" destId="{5BDD73E4-8862-4F30-85D1-0F064594DC99}" srcOrd="1" destOrd="0" presId="urn:microsoft.com/office/officeart/2005/8/layout/vList2"/>
    <dgm:cxn modelId="{AF0C6AB7-AA42-4C90-AA97-60DDBC3502E3}" type="presParOf" srcId="{076B6CE9-98A6-4BE3-84B5-EED269C06C02}" destId="{AB43524E-AB42-42B0-8794-CEF4C6A856DF}" srcOrd="2"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00102CFA-9F23-446C-9FC2-819A6EC8F5C9}"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en-US"/>
        </a:p>
      </dgm:t>
    </dgm:pt>
    <dgm:pt modelId="{B94F0782-C4B9-45A7-81C3-A1018D535080}">
      <dgm:prSet custT="1"/>
      <dgm:spPr/>
      <dgm:t>
        <a:bodyPr/>
        <a:lstStyle/>
        <a:p>
          <a:r>
            <a:rPr lang="en-US" sz="2800"/>
            <a:t>10 best states to work or live in for SUD counselors:</a:t>
          </a:r>
          <a:endParaRPr lang="en-US" sz="2800" dirty="0"/>
        </a:p>
      </dgm:t>
    </dgm:pt>
    <dgm:pt modelId="{56EDE2F1-FFA4-4C06-B5FC-4223790B68C7}" type="parTrans" cxnId="{9B0254D6-D1C9-447C-833C-1276E9523CF4}">
      <dgm:prSet/>
      <dgm:spPr/>
      <dgm:t>
        <a:bodyPr/>
        <a:lstStyle/>
        <a:p>
          <a:endParaRPr lang="en-US"/>
        </a:p>
      </dgm:t>
    </dgm:pt>
    <dgm:pt modelId="{D05B8F54-D374-428A-9EC4-AD0FDF310CA9}" type="sibTrans" cxnId="{9B0254D6-D1C9-447C-833C-1276E9523CF4}">
      <dgm:prSet/>
      <dgm:spPr/>
      <dgm:t>
        <a:bodyPr/>
        <a:lstStyle/>
        <a:p>
          <a:endParaRPr lang="en-US"/>
        </a:p>
      </dgm:t>
    </dgm:pt>
    <dgm:pt modelId="{9EF68500-6708-4E8A-9C64-8BC056E1F870}">
      <dgm:prSet/>
      <dgm:spPr/>
      <dgm:t>
        <a:bodyPr/>
        <a:lstStyle/>
        <a:p>
          <a:pPr>
            <a:buFontTx/>
            <a:buNone/>
          </a:pPr>
          <a:r>
            <a:rPr lang="en-US" dirty="0"/>
            <a:t>Study ranked on:</a:t>
          </a:r>
        </a:p>
      </dgm:t>
    </dgm:pt>
    <dgm:pt modelId="{76148BA5-665F-4A95-AE36-ED85CD54AAAF}" type="parTrans" cxnId="{319078D7-A11E-40B0-A38C-2D29983EE2E2}">
      <dgm:prSet/>
      <dgm:spPr/>
      <dgm:t>
        <a:bodyPr/>
        <a:lstStyle/>
        <a:p>
          <a:endParaRPr lang="en-US"/>
        </a:p>
      </dgm:t>
    </dgm:pt>
    <dgm:pt modelId="{04C7E2A2-C142-4CA3-B1FA-A69FD9E9F28B}" type="sibTrans" cxnId="{319078D7-A11E-40B0-A38C-2D29983EE2E2}">
      <dgm:prSet/>
      <dgm:spPr/>
      <dgm:t>
        <a:bodyPr/>
        <a:lstStyle/>
        <a:p>
          <a:endParaRPr lang="en-US"/>
        </a:p>
      </dgm:t>
    </dgm:pt>
    <dgm:pt modelId="{82C1B6C7-15FB-4200-BE24-6EC40FABE8AA}">
      <dgm:prSet/>
      <dgm:spPr/>
      <dgm:t>
        <a:bodyPr/>
        <a:lstStyle/>
        <a:p>
          <a:r>
            <a:rPr lang="en-US" dirty="0"/>
            <a:t>Average income</a:t>
          </a:r>
        </a:p>
      </dgm:t>
    </dgm:pt>
    <dgm:pt modelId="{239760D6-706D-4E19-98AB-5C2766E33938}" type="parTrans" cxnId="{B57140F0-17C3-48FB-8533-9354E368F410}">
      <dgm:prSet/>
      <dgm:spPr/>
      <dgm:t>
        <a:bodyPr/>
        <a:lstStyle/>
        <a:p>
          <a:endParaRPr lang="en-US"/>
        </a:p>
      </dgm:t>
    </dgm:pt>
    <dgm:pt modelId="{6384716C-9727-4633-A91B-91D6F036F1A1}" type="sibTrans" cxnId="{B57140F0-17C3-48FB-8533-9354E368F410}">
      <dgm:prSet/>
      <dgm:spPr/>
      <dgm:t>
        <a:bodyPr/>
        <a:lstStyle/>
        <a:p>
          <a:endParaRPr lang="en-US"/>
        </a:p>
      </dgm:t>
    </dgm:pt>
    <dgm:pt modelId="{A5BC8301-3EDF-4258-86BB-B5FDEBEB04D2}">
      <dgm:prSet/>
      <dgm:spPr/>
      <dgm:t>
        <a:bodyPr/>
        <a:lstStyle/>
        <a:p>
          <a:r>
            <a:rPr lang="en-US"/>
            <a:t>Projected employment growth</a:t>
          </a:r>
        </a:p>
      </dgm:t>
    </dgm:pt>
    <dgm:pt modelId="{34344B68-0873-4E0E-BA69-CBF5B96743F8}" type="parTrans" cxnId="{4E412FCB-ABDB-4A3B-970F-7417ADB72F2C}">
      <dgm:prSet/>
      <dgm:spPr/>
      <dgm:t>
        <a:bodyPr/>
        <a:lstStyle/>
        <a:p>
          <a:endParaRPr lang="en-US"/>
        </a:p>
      </dgm:t>
    </dgm:pt>
    <dgm:pt modelId="{3B7F0B81-CE0E-4CE2-AA91-D90CEC898397}" type="sibTrans" cxnId="{4E412FCB-ABDB-4A3B-970F-7417ADB72F2C}">
      <dgm:prSet/>
      <dgm:spPr/>
      <dgm:t>
        <a:bodyPr/>
        <a:lstStyle/>
        <a:p>
          <a:endParaRPr lang="en-US"/>
        </a:p>
      </dgm:t>
    </dgm:pt>
    <dgm:pt modelId="{87240E9F-F771-4711-B216-F3C4184F1C31}">
      <dgm:prSet/>
      <dgm:spPr/>
      <dgm:t>
        <a:bodyPr/>
        <a:lstStyle/>
        <a:p>
          <a:r>
            <a:rPr lang="en-US"/>
            <a:t>Cost of living</a:t>
          </a:r>
        </a:p>
      </dgm:t>
    </dgm:pt>
    <dgm:pt modelId="{B93D9400-33AB-409A-B5D9-CE0F46167AA3}" type="parTrans" cxnId="{21EB3C2C-D92F-4C9D-9C1E-0D61B451A429}">
      <dgm:prSet/>
      <dgm:spPr/>
      <dgm:t>
        <a:bodyPr/>
        <a:lstStyle/>
        <a:p>
          <a:endParaRPr lang="en-US"/>
        </a:p>
      </dgm:t>
    </dgm:pt>
    <dgm:pt modelId="{7460D398-C5AE-4CED-A9EB-3F6B2AFC3ACD}" type="sibTrans" cxnId="{21EB3C2C-D92F-4C9D-9C1E-0D61B451A429}">
      <dgm:prSet/>
      <dgm:spPr/>
      <dgm:t>
        <a:bodyPr/>
        <a:lstStyle/>
        <a:p>
          <a:endParaRPr lang="en-US"/>
        </a:p>
      </dgm:t>
    </dgm:pt>
    <dgm:pt modelId="{82BC5068-697B-4B24-A335-9F3AAA2DBF3D}">
      <dgm:prSet/>
      <dgm:spPr/>
      <dgm:t>
        <a:bodyPr/>
        <a:lstStyle/>
        <a:p>
          <a:r>
            <a:rPr lang="en-US"/>
            <a:t>Alcohol use rates</a:t>
          </a:r>
        </a:p>
      </dgm:t>
    </dgm:pt>
    <dgm:pt modelId="{19EF226D-2688-46F4-9BB2-588CB7E23360}" type="parTrans" cxnId="{08166F8C-2120-40B6-966F-787FD50421C1}">
      <dgm:prSet/>
      <dgm:spPr/>
      <dgm:t>
        <a:bodyPr/>
        <a:lstStyle/>
        <a:p>
          <a:endParaRPr lang="en-US"/>
        </a:p>
      </dgm:t>
    </dgm:pt>
    <dgm:pt modelId="{80DC99D1-46D1-4D6E-8265-8CFC3A8CBA49}" type="sibTrans" cxnId="{08166F8C-2120-40B6-966F-787FD50421C1}">
      <dgm:prSet/>
      <dgm:spPr/>
      <dgm:t>
        <a:bodyPr/>
        <a:lstStyle/>
        <a:p>
          <a:endParaRPr lang="en-US"/>
        </a:p>
      </dgm:t>
    </dgm:pt>
    <dgm:pt modelId="{291174A9-7599-4586-BD3A-0FA4FA469570}">
      <dgm:prSet/>
      <dgm:spPr/>
      <dgm:t>
        <a:bodyPr/>
        <a:lstStyle/>
        <a:p>
          <a:r>
            <a:rPr lang="en-US"/>
            <a:t>Illicit drug use rates</a:t>
          </a:r>
        </a:p>
      </dgm:t>
    </dgm:pt>
    <dgm:pt modelId="{F732D9F4-AA36-4114-A34E-1B304D96F5D7}" type="parTrans" cxnId="{0A89BA77-CF7A-409E-A9A2-C60164B40E6F}">
      <dgm:prSet/>
      <dgm:spPr/>
      <dgm:t>
        <a:bodyPr/>
        <a:lstStyle/>
        <a:p>
          <a:endParaRPr lang="en-US"/>
        </a:p>
      </dgm:t>
    </dgm:pt>
    <dgm:pt modelId="{5E88943F-4456-47CF-8595-445FFF18F1D0}" type="sibTrans" cxnId="{0A89BA77-CF7A-409E-A9A2-C60164B40E6F}">
      <dgm:prSet/>
      <dgm:spPr/>
      <dgm:t>
        <a:bodyPr/>
        <a:lstStyle/>
        <a:p>
          <a:endParaRPr lang="en-US"/>
        </a:p>
      </dgm:t>
    </dgm:pt>
    <dgm:pt modelId="{CF327FAF-06A9-460B-A608-1CF2EA264592}">
      <dgm:prSet/>
      <dgm:spPr/>
      <dgm:t>
        <a:bodyPr/>
        <a:lstStyle/>
        <a:p>
          <a:r>
            <a:rPr lang="en-US"/>
            <a:t>Substance abuse-related arrest statistics</a:t>
          </a:r>
        </a:p>
      </dgm:t>
    </dgm:pt>
    <dgm:pt modelId="{7393F253-0B03-43EB-A64C-ACAC6BD90651}" type="parTrans" cxnId="{F002F3AE-3D05-4D2D-91D5-BFAD596156BA}">
      <dgm:prSet/>
      <dgm:spPr/>
      <dgm:t>
        <a:bodyPr/>
        <a:lstStyle/>
        <a:p>
          <a:endParaRPr lang="en-US"/>
        </a:p>
      </dgm:t>
    </dgm:pt>
    <dgm:pt modelId="{EBE769FD-EE37-4510-85D9-080B0E262265}" type="sibTrans" cxnId="{F002F3AE-3D05-4D2D-91D5-BFAD596156BA}">
      <dgm:prSet/>
      <dgm:spPr/>
      <dgm:t>
        <a:bodyPr/>
        <a:lstStyle/>
        <a:p>
          <a:endParaRPr lang="en-US"/>
        </a:p>
      </dgm:t>
    </dgm:pt>
    <dgm:pt modelId="{D5B67B29-3436-46CD-907D-C74A380372F6}" type="pres">
      <dgm:prSet presAssocID="{00102CFA-9F23-446C-9FC2-819A6EC8F5C9}" presName="Name0" presStyleCnt="0">
        <dgm:presLayoutVars>
          <dgm:dir/>
          <dgm:animLvl val="lvl"/>
          <dgm:resizeHandles val="exact"/>
        </dgm:presLayoutVars>
      </dgm:prSet>
      <dgm:spPr/>
    </dgm:pt>
    <dgm:pt modelId="{14BACB18-A47C-4CC1-A66C-6AE915DFBAAE}" type="pres">
      <dgm:prSet presAssocID="{B94F0782-C4B9-45A7-81C3-A1018D535080}" presName="composite" presStyleCnt="0"/>
      <dgm:spPr/>
    </dgm:pt>
    <dgm:pt modelId="{3CEE7EF2-9373-47BA-B4AB-74025735BA6E}" type="pres">
      <dgm:prSet presAssocID="{B94F0782-C4B9-45A7-81C3-A1018D535080}" presName="parTx" presStyleLbl="alignNode1" presStyleIdx="0" presStyleCnt="1">
        <dgm:presLayoutVars>
          <dgm:chMax val="0"/>
          <dgm:chPref val="0"/>
          <dgm:bulletEnabled val="1"/>
        </dgm:presLayoutVars>
      </dgm:prSet>
      <dgm:spPr/>
    </dgm:pt>
    <dgm:pt modelId="{43C6F041-F2C4-4593-BC44-C258553886C8}" type="pres">
      <dgm:prSet presAssocID="{B94F0782-C4B9-45A7-81C3-A1018D535080}" presName="desTx" presStyleLbl="alignAccFollowNode1" presStyleIdx="0" presStyleCnt="1">
        <dgm:presLayoutVars>
          <dgm:bulletEnabled val="1"/>
        </dgm:presLayoutVars>
      </dgm:prSet>
      <dgm:spPr/>
    </dgm:pt>
  </dgm:ptLst>
  <dgm:cxnLst>
    <dgm:cxn modelId="{21EB3C2C-D92F-4C9D-9C1E-0D61B451A429}" srcId="{9EF68500-6708-4E8A-9C64-8BC056E1F870}" destId="{87240E9F-F771-4711-B216-F3C4184F1C31}" srcOrd="2" destOrd="0" parTransId="{B93D9400-33AB-409A-B5D9-CE0F46167AA3}" sibTransId="{7460D398-C5AE-4CED-A9EB-3F6B2AFC3ACD}"/>
    <dgm:cxn modelId="{5A350634-1B9D-4CC1-865D-5C59262AF1ED}" type="presOf" srcId="{87240E9F-F771-4711-B216-F3C4184F1C31}" destId="{43C6F041-F2C4-4593-BC44-C258553886C8}" srcOrd="0" destOrd="3" presId="urn:microsoft.com/office/officeart/2005/8/layout/hList1"/>
    <dgm:cxn modelId="{12A7BA3E-BE04-4C02-BEC9-FB4AA695CF9E}" type="presOf" srcId="{82BC5068-697B-4B24-A335-9F3AAA2DBF3D}" destId="{43C6F041-F2C4-4593-BC44-C258553886C8}" srcOrd="0" destOrd="4" presId="urn:microsoft.com/office/officeart/2005/8/layout/hList1"/>
    <dgm:cxn modelId="{4EBE434A-AFC8-403E-A564-8A58E0585CAC}" type="presOf" srcId="{00102CFA-9F23-446C-9FC2-819A6EC8F5C9}" destId="{D5B67B29-3436-46CD-907D-C74A380372F6}" srcOrd="0" destOrd="0" presId="urn:microsoft.com/office/officeart/2005/8/layout/hList1"/>
    <dgm:cxn modelId="{0A89BA77-CF7A-409E-A9A2-C60164B40E6F}" srcId="{9EF68500-6708-4E8A-9C64-8BC056E1F870}" destId="{291174A9-7599-4586-BD3A-0FA4FA469570}" srcOrd="4" destOrd="0" parTransId="{F732D9F4-AA36-4114-A34E-1B304D96F5D7}" sibTransId="{5E88943F-4456-47CF-8595-445FFF18F1D0}"/>
    <dgm:cxn modelId="{08166F8C-2120-40B6-966F-787FD50421C1}" srcId="{9EF68500-6708-4E8A-9C64-8BC056E1F870}" destId="{82BC5068-697B-4B24-A335-9F3AAA2DBF3D}" srcOrd="3" destOrd="0" parTransId="{19EF226D-2688-46F4-9BB2-588CB7E23360}" sibTransId="{80DC99D1-46D1-4D6E-8265-8CFC3A8CBA49}"/>
    <dgm:cxn modelId="{F002F3AE-3D05-4D2D-91D5-BFAD596156BA}" srcId="{9EF68500-6708-4E8A-9C64-8BC056E1F870}" destId="{CF327FAF-06A9-460B-A608-1CF2EA264592}" srcOrd="5" destOrd="0" parTransId="{7393F253-0B03-43EB-A64C-ACAC6BD90651}" sibTransId="{EBE769FD-EE37-4510-85D9-080B0E262265}"/>
    <dgm:cxn modelId="{EDC80DBB-BDB4-4384-B5F1-00B1E330D71C}" type="presOf" srcId="{B94F0782-C4B9-45A7-81C3-A1018D535080}" destId="{3CEE7EF2-9373-47BA-B4AB-74025735BA6E}" srcOrd="0" destOrd="0" presId="urn:microsoft.com/office/officeart/2005/8/layout/hList1"/>
    <dgm:cxn modelId="{4E412FCB-ABDB-4A3B-970F-7417ADB72F2C}" srcId="{9EF68500-6708-4E8A-9C64-8BC056E1F870}" destId="{A5BC8301-3EDF-4258-86BB-B5FDEBEB04D2}" srcOrd="1" destOrd="0" parTransId="{34344B68-0873-4E0E-BA69-CBF5B96743F8}" sibTransId="{3B7F0B81-CE0E-4CE2-AA91-D90CEC898397}"/>
    <dgm:cxn modelId="{8EC2B6D0-018C-4663-9480-E44B6B71E228}" type="presOf" srcId="{82C1B6C7-15FB-4200-BE24-6EC40FABE8AA}" destId="{43C6F041-F2C4-4593-BC44-C258553886C8}" srcOrd="0" destOrd="1" presId="urn:microsoft.com/office/officeart/2005/8/layout/hList1"/>
    <dgm:cxn modelId="{37DEE9D3-07BF-47F6-9541-CC388ED28A34}" type="presOf" srcId="{291174A9-7599-4586-BD3A-0FA4FA469570}" destId="{43C6F041-F2C4-4593-BC44-C258553886C8}" srcOrd="0" destOrd="5" presId="urn:microsoft.com/office/officeart/2005/8/layout/hList1"/>
    <dgm:cxn modelId="{9B0254D6-D1C9-447C-833C-1276E9523CF4}" srcId="{00102CFA-9F23-446C-9FC2-819A6EC8F5C9}" destId="{B94F0782-C4B9-45A7-81C3-A1018D535080}" srcOrd="0" destOrd="0" parTransId="{56EDE2F1-FFA4-4C06-B5FC-4223790B68C7}" sibTransId="{D05B8F54-D374-428A-9EC4-AD0FDF310CA9}"/>
    <dgm:cxn modelId="{319078D7-A11E-40B0-A38C-2D29983EE2E2}" srcId="{B94F0782-C4B9-45A7-81C3-A1018D535080}" destId="{9EF68500-6708-4E8A-9C64-8BC056E1F870}" srcOrd="0" destOrd="0" parTransId="{76148BA5-665F-4A95-AE36-ED85CD54AAAF}" sibTransId="{04C7E2A2-C142-4CA3-B1FA-A69FD9E9F28B}"/>
    <dgm:cxn modelId="{B61BB4DE-2A23-48CC-AEBC-9C49E88F89ED}" type="presOf" srcId="{9EF68500-6708-4E8A-9C64-8BC056E1F870}" destId="{43C6F041-F2C4-4593-BC44-C258553886C8}" srcOrd="0" destOrd="0" presId="urn:microsoft.com/office/officeart/2005/8/layout/hList1"/>
    <dgm:cxn modelId="{7A612AEC-26A4-4261-B928-F5CE2696D509}" type="presOf" srcId="{CF327FAF-06A9-460B-A608-1CF2EA264592}" destId="{43C6F041-F2C4-4593-BC44-C258553886C8}" srcOrd="0" destOrd="6" presId="urn:microsoft.com/office/officeart/2005/8/layout/hList1"/>
    <dgm:cxn modelId="{B57140F0-17C3-48FB-8533-9354E368F410}" srcId="{9EF68500-6708-4E8A-9C64-8BC056E1F870}" destId="{82C1B6C7-15FB-4200-BE24-6EC40FABE8AA}" srcOrd="0" destOrd="0" parTransId="{239760D6-706D-4E19-98AB-5C2766E33938}" sibTransId="{6384716C-9727-4633-A91B-91D6F036F1A1}"/>
    <dgm:cxn modelId="{2C494DF0-0FF7-440A-AC8C-357326B76AB1}" type="presOf" srcId="{A5BC8301-3EDF-4258-86BB-B5FDEBEB04D2}" destId="{43C6F041-F2C4-4593-BC44-C258553886C8}" srcOrd="0" destOrd="2" presId="urn:microsoft.com/office/officeart/2005/8/layout/hList1"/>
    <dgm:cxn modelId="{98B573CE-028D-4501-B8D1-708B74BE19AC}" type="presParOf" srcId="{D5B67B29-3436-46CD-907D-C74A380372F6}" destId="{14BACB18-A47C-4CC1-A66C-6AE915DFBAAE}" srcOrd="0" destOrd="0" presId="urn:microsoft.com/office/officeart/2005/8/layout/hList1"/>
    <dgm:cxn modelId="{E55FB933-4151-44E5-97F9-79129A9C2E87}" type="presParOf" srcId="{14BACB18-A47C-4CC1-A66C-6AE915DFBAAE}" destId="{3CEE7EF2-9373-47BA-B4AB-74025735BA6E}" srcOrd="0" destOrd="0" presId="urn:microsoft.com/office/officeart/2005/8/layout/hList1"/>
    <dgm:cxn modelId="{81D1B2EE-6344-40A6-9F20-05B8D2155EE0}" type="presParOf" srcId="{14BACB18-A47C-4CC1-A66C-6AE915DFBAAE}" destId="{43C6F041-F2C4-4593-BC44-C258553886C8}"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F97A57F3-5E5A-47C1-8703-BA619B260C3B}" type="doc">
      <dgm:prSet loTypeId="urn:microsoft.com/office/officeart/2005/8/layout/default" loCatId="list" qsTypeId="urn:microsoft.com/office/officeart/2005/8/quickstyle/simple1" qsCatId="simple" csTypeId="urn:microsoft.com/office/officeart/2005/8/colors/colorful5" csCatId="colorful"/>
      <dgm:spPr/>
      <dgm:t>
        <a:bodyPr/>
        <a:lstStyle/>
        <a:p>
          <a:endParaRPr lang="en-US"/>
        </a:p>
      </dgm:t>
    </dgm:pt>
    <dgm:pt modelId="{5F1E2ED0-7C7E-4F70-B04D-F09E28B5B290}">
      <dgm:prSet/>
      <dgm:spPr/>
      <dgm:t>
        <a:bodyPr/>
        <a:lstStyle/>
        <a:p>
          <a:r>
            <a:rPr lang="en-US"/>
            <a:t>Counselor </a:t>
          </a:r>
        </a:p>
      </dgm:t>
    </dgm:pt>
    <dgm:pt modelId="{6027886E-593B-4CF2-91C3-836800EF1200}" type="parTrans" cxnId="{2351127E-ECE5-4CF0-96E8-134BC13AE50B}">
      <dgm:prSet/>
      <dgm:spPr/>
      <dgm:t>
        <a:bodyPr/>
        <a:lstStyle/>
        <a:p>
          <a:endParaRPr lang="en-US"/>
        </a:p>
      </dgm:t>
    </dgm:pt>
    <dgm:pt modelId="{4C4F3CD7-FAC3-44E3-B6BC-A301BDB699F0}" type="sibTrans" cxnId="{2351127E-ECE5-4CF0-96E8-134BC13AE50B}">
      <dgm:prSet/>
      <dgm:spPr/>
      <dgm:t>
        <a:bodyPr/>
        <a:lstStyle/>
        <a:p>
          <a:endParaRPr lang="en-US"/>
        </a:p>
      </dgm:t>
    </dgm:pt>
    <dgm:pt modelId="{16FBB40C-D367-43C9-BFD6-9D3F20492895}">
      <dgm:prSet/>
      <dgm:spPr/>
      <dgm:t>
        <a:bodyPr/>
        <a:lstStyle/>
        <a:p>
          <a:r>
            <a:rPr lang="en-US"/>
            <a:t>Prevention </a:t>
          </a:r>
        </a:p>
      </dgm:t>
    </dgm:pt>
    <dgm:pt modelId="{136ED5F9-796B-446A-B789-802B87549208}" type="parTrans" cxnId="{410B8ADF-A013-4D12-B5AD-2E5E2741432F}">
      <dgm:prSet/>
      <dgm:spPr/>
      <dgm:t>
        <a:bodyPr/>
        <a:lstStyle/>
        <a:p>
          <a:endParaRPr lang="en-US"/>
        </a:p>
      </dgm:t>
    </dgm:pt>
    <dgm:pt modelId="{C6C80857-8630-462B-86B8-4438130DEE8C}" type="sibTrans" cxnId="{410B8ADF-A013-4D12-B5AD-2E5E2741432F}">
      <dgm:prSet/>
      <dgm:spPr/>
      <dgm:t>
        <a:bodyPr/>
        <a:lstStyle/>
        <a:p>
          <a:endParaRPr lang="en-US"/>
        </a:p>
      </dgm:t>
    </dgm:pt>
    <dgm:pt modelId="{35715917-1202-4A03-9A52-3F11C7382988}">
      <dgm:prSet/>
      <dgm:spPr/>
      <dgm:t>
        <a:bodyPr/>
        <a:lstStyle/>
        <a:p>
          <a:r>
            <a:rPr lang="en-US"/>
            <a:t>Clinical Supervisor  </a:t>
          </a:r>
        </a:p>
      </dgm:t>
    </dgm:pt>
    <dgm:pt modelId="{10C068DF-6814-424F-A8A9-F18ED67D6EF1}" type="parTrans" cxnId="{FFAB7FCA-047C-4F67-BB28-018127F09551}">
      <dgm:prSet/>
      <dgm:spPr/>
      <dgm:t>
        <a:bodyPr/>
        <a:lstStyle/>
        <a:p>
          <a:endParaRPr lang="en-US"/>
        </a:p>
      </dgm:t>
    </dgm:pt>
    <dgm:pt modelId="{23614FD2-BC54-483E-BBB3-E05C166B9777}" type="sibTrans" cxnId="{FFAB7FCA-047C-4F67-BB28-018127F09551}">
      <dgm:prSet/>
      <dgm:spPr/>
      <dgm:t>
        <a:bodyPr/>
        <a:lstStyle/>
        <a:p>
          <a:endParaRPr lang="en-US"/>
        </a:p>
      </dgm:t>
    </dgm:pt>
    <dgm:pt modelId="{271737BA-785C-4327-804E-0B504DB41D3F}">
      <dgm:prSet/>
      <dgm:spPr/>
      <dgm:t>
        <a:bodyPr/>
        <a:lstStyle/>
        <a:p>
          <a:r>
            <a:rPr lang="en-US"/>
            <a:t>Allied Addiction Practitioner</a:t>
          </a:r>
        </a:p>
      </dgm:t>
    </dgm:pt>
    <dgm:pt modelId="{D5E38BE7-8708-4EB4-A211-4D18745C47D6}" type="parTrans" cxnId="{A3F0230D-2EB1-4A21-9F95-6794CD4A077D}">
      <dgm:prSet/>
      <dgm:spPr/>
      <dgm:t>
        <a:bodyPr/>
        <a:lstStyle/>
        <a:p>
          <a:endParaRPr lang="en-US"/>
        </a:p>
      </dgm:t>
    </dgm:pt>
    <dgm:pt modelId="{F2865EF8-1F53-44FC-9273-0E696BB85BAF}" type="sibTrans" cxnId="{A3F0230D-2EB1-4A21-9F95-6794CD4A077D}">
      <dgm:prSet/>
      <dgm:spPr/>
      <dgm:t>
        <a:bodyPr/>
        <a:lstStyle/>
        <a:p>
          <a:endParaRPr lang="en-US"/>
        </a:p>
      </dgm:t>
    </dgm:pt>
    <dgm:pt modelId="{A154D120-1A9F-4323-9A65-00052379FE38}">
      <dgm:prSet/>
      <dgm:spPr/>
      <dgm:t>
        <a:bodyPr/>
        <a:lstStyle/>
        <a:p>
          <a:r>
            <a:rPr lang="en-US"/>
            <a:t>Intervention Professional</a:t>
          </a:r>
        </a:p>
      </dgm:t>
    </dgm:pt>
    <dgm:pt modelId="{7065E6F4-7529-490A-8CB0-73130FA04BC2}" type="parTrans" cxnId="{2CB009B9-65A5-4413-BF7A-A2B455B6BC18}">
      <dgm:prSet/>
      <dgm:spPr/>
      <dgm:t>
        <a:bodyPr/>
        <a:lstStyle/>
        <a:p>
          <a:endParaRPr lang="en-US"/>
        </a:p>
      </dgm:t>
    </dgm:pt>
    <dgm:pt modelId="{790DE544-DD86-4B1C-85B4-00E84A606D7C}" type="sibTrans" cxnId="{2CB009B9-65A5-4413-BF7A-A2B455B6BC18}">
      <dgm:prSet/>
      <dgm:spPr/>
      <dgm:t>
        <a:bodyPr/>
        <a:lstStyle/>
        <a:p>
          <a:endParaRPr lang="en-US"/>
        </a:p>
      </dgm:t>
    </dgm:pt>
    <dgm:pt modelId="{E6E3C4B3-5074-4A63-B5B8-D0865D2B9A96}">
      <dgm:prSet/>
      <dgm:spPr/>
      <dgm:t>
        <a:bodyPr/>
        <a:lstStyle/>
        <a:p>
          <a:r>
            <a:rPr lang="en-US"/>
            <a:t>Recovery Specialist </a:t>
          </a:r>
        </a:p>
      </dgm:t>
    </dgm:pt>
    <dgm:pt modelId="{94455DD7-68CC-43B7-AF72-F12AA7F25509}" type="parTrans" cxnId="{3F698327-A187-48F0-B8B0-938CB777021A}">
      <dgm:prSet/>
      <dgm:spPr/>
      <dgm:t>
        <a:bodyPr/>
        <a:lstStyle/>
        <a:p>
          <a:endParaRPr lang="en-US"/>
        </a:p>
      </dgm:t>
    </dgm:pt>
    <dgm:pt modelId="{D3BE6780-F82C-41D2-B0C2-59E620605AB1}" type="sibTrans" cxnId="{3F698327-A187-48F0-B8B0-938CB777021A}">
      <dgm:prSet/>
      <dgm:spPr/>
      <dgm:t>
        <a:bodyPr/>
        <a:lstStyle/>
        <a:p>
          <a:endParaRPr lang="en-US"/>
        </a:p>
      </dgm:t>
    </dgm:pt>
    <dgm:pt modelId="{ED7E4278-20A5-405C-9A4A-04E06BBB65E2}">
      <dgm:prSet/>
      <dgm:spPr/>
      <dgm:t>
        <a:bodyPr/>
        <a:lstStyle/>
        <a:p>
          <a:r>
            <a:rPr lang="en-US"/>
            <a:t>Family Recovery Specialist </a:t>
          </a:r>
        </a:p>
      </dgm:t>
    </dgm:pt>
    <dgm:pt modelId="{941CA1C9-CDF5-41E5-B436-22A9CEEC6C95}" type="parTrans" cxnId="{B6874C05-E257-4762-AA67-F17CA17CCAEC}">
      <dgm:prSet/>
      <dgm:spPr/>
      <dgm:t>
        <a:bodyPr/>
        <a:lstStyle/>
        <a:p>
          <a:endParaRPr lang="en-US"/>
        </a:p>
      </dgm:t>
    </dgm:pt>
    <dgm:pt modelId="{B4A97092-34A0-4516-9DA7-AE44F91E1E48}" type="sibTrans" cxnId="{B6874C05-E257-4762-AA67-F17CA17CCAEC}">
      <dgm:prSet/>
      <dgm:spPr/>
      <dgm:t>
        <a:bodyPr/>
        <a:lstStyle/>
        <a:p>
          <a:endParaRPr lang="en-US"/>
        </a:p>
      </dgm:t>
    </dgm:pt>
    <dgm:pt modelId="{B16E2263-9EA2-4EA3-8A2E-D78DA4440E27}">
      <dgm:prSet/>
      <dgm:spPr/>
      <dgm:t>
        <a:bodyPr/>
        <a:lstStyle/>
        <a:p>
          <a:r>
            <a:rPr lang="en-US"/>
            <a:t>Peer Specialist </a:t>
          </a:r>
        </a:p>
      </dgm:t>
    </dgm:pt>
    <dgm:pt modelId="{F27A541C-44DA-4D5B-A386-ED23EF652CAA}" type="parTrans" cxnId="{C60DC429-3B4E-4E28-B83E-E1D11F7CF6EE}">
      <dgm:prSet/>
      <dgm:spPr/>
      <dgm:t>
        <a:bodyPr/>
        <a:lstStyle/>
        <a:p>
          <a:endParaRPr lang="en-US"/>
        </a:p>
      </dgm:t>
    </dgm:pt>
    <dgm:pt modelId="{3B8BDFA3-19E4-4865-B50B-27EE2136C3E7}" type="sibTrans" cxnId="{C60DC429-3B4E-4E28-B83E-E1D11F7CF6EE}">
      <dgm:prSet/>
      <dgm:spPr/>
      <dgm:t>
        <a:bodyPr/>
        <a:lstStyle/>
        <a:p>
          <a:endParaRPr lang="en-US"/>
        </a:p>
      </dgm:t>
    </dgm:pt>
    <dgm:pt modelId="{CE5BD6B5-6154-4110-A00F-8F4278512A0B}">
      <dgm:prSet/>
      <dgm:spPr/>
      <dgm:t>
        <a:bodyPr/>
        <a:lstStyle/>
        <a:p>
          <a:r>
            <a:rPr lang="en-US"/>
            <a:t>Disaster Crisis Outreach &amp; Referral</a:t>
          </a:r>
        </a:p>
      </dgm:t>
    </dgm:pt>
    <dgm:pt modelId="{D5AC6F54-64E1-4A4B-A32C-B8F6CA5A04C0}" type="parTrans" cxnId="{BC764BC9-0187-4E76-A34F-7874ACF91303}">
      <dgm:prSet/>
      <dgm:spPr/>
      <dgm:t>
        <a:bodyPr/>
        <a:lstStyle/>
        <a:p>
          <a:endParaRPr lang="en-US"/>
        </a:p>
      </dgm:t>
    </dgm:pt>
    <dgm:pt modelId="{1D9D1277-BA06-4CE0-8E3D-7D79B5DE25CC}" type="sibTrans" cxnId="{BC764BC9-0187-4E76-A34F-7874ACF91303}">
      <dgm:prSet/>
      <dgm:spPr/>
      <dgm:t>
        <a:bodyPr/>
        <a:lstStyle/>
        <a:p>
          <a:endParaRPr lang="en-US"/>
        </a:p>
      </dgm:t>
    </dgm:pt>
    <dgm:pt modelId="{1F37A2D9-D13F-4F5D-834D-8494389AE9DE}" type="pres">
      <dgm:prSet presAssocID="{F97A57F3-5E5A-47C1-8703-BA619B260C3B}" presName="diagram" presStyleCnt="0">
        <dgm:presLayoutVars>
          <dgm:dir/>
          <dgm:resizeHandles val="exact"/>
        </dgm:presLayoutVars>
      </dgm:prSet>
      <dgm:spPr/>
    </dgm:pt>
    <dgm:pt modelId="{52A7783D-D8C1-45F8-9947-A006E58AB6EA}" type="pres">
      <dgm:prSet presAssocID="{5F1E2ED0-7C7E-4F70-B04D-F09E28B5B290}" presName="node" presStyleLbl="node1" presStyleIdx="0" presStyleCnt="9">
        <dgm:presLayoutVars>
          <dgm:bulletEnabled val="1"/>
        </dgm:presLayoutVars>
      </dgm:prSet>
      <dgm:spPr/>
    </dgm:pt>
    <dgm:pt modelId="{596318AF-DD55-49D3-9EC7-40A8963ACCA1}" type="pres">
      <dgm:prSet presAssocID="{4C4F3CD7-FAC3-44E3-B6BC-A301BDB699F0}" presName="sibTrans" presStyleCnt="0"/>
      <dgm:spPr/>
    </dgm:pt>
    <dgm:pt modelId="{B518CD07-B007-4C2F-8F17-21C25DC20415}" type="pres">
      <dgm:prSet presAssocID="{16FBB40C-D367-43C9-BFD6-9D3F20492895}" presName="node" presStyleLbl="node1" presStyleIdx="1" presStyleCnt="9">
        <dgm:presLayoutVars>
          <dgm:bulletEnabled val="1"/>
        </dgm:presLayoutVars>
      </dgm:prSet>
      <dgm:spPr/>
    </dgm:pt>
    <dgm:pt modelId="{AF125829-DE71-40E3-B71B-4A562EB943AA}" type="pres">
      <dgm:prSet presAssocID="{C6C80857-8630-462B-86B8-4438130DEE8C}" presName="sibTrans" presStyleCnt="0"/>
      <dgm:spPr/>
    </dgm:pt>
    <dgm:pt modelId="{6C2706B4-5795-4788-82C9-D2F4315F39E2}" type="pres">
      <dgm:prSet presAssocID="{35715917-1202-4A03-9A52-3F11C7382988}" presName="node" presStyleLbl="node1" presStyleIdx="2" presStyleCnt="9">
        <dgm:presLayoutVars>
          <dgm:bulletEnabled val="1"/>
        </dgm:presLayoutVars>
      </dgm:prSet>
      <dgm:spPr/>
    </dgm:pt>
    <dgm:pt modelId="{52CCDA65-98B5-4A6E-9B0D-951CF18FD84A}" type="pres">
      <dgm:prSet presAssocID="{23614FD2-BC54-483E-BBB3-E05C166B9777}" presName="sibTrans" presStyleCnt="0"/>
      <dgm:spPr/>
    </dgm:pt>
    <dgm:pt modelId="{52083763-9DB6-446A-9685-F411DCEDFF0B}" type="pres">
      <dgm:prSet presAssocID="{271737BA-785C-4327-804E-0B504DB41D3F}" presName="node" presStyleLbl="node1" presStyleIdx="3" presStyleCnt="9">
        <dgm:presLayoutVars>
          <dgm:bulletEnabled val="1"/>
        </dgm:presLayoutVars>
      </dgm:prSet>
      <dgm:spPr/>
    </dgm:pt>
    <dgm:pt modelId="{61024836-2F5F-4226-BF20-E9CA6F6729BF}" type="pres">
      <dgm:prSet presAssocID="{F2865EF8-1F53-44FC-9273-0E696BB85BAF}" presName="sibTrans" presStyleCnt="0"/>
      <dgm:spPr/>
    </dgm:pt>
    <dgm:pt modelId="{EF30C67E-E2D9-420D-856D-FC4F022FDADF}" type="pres">
      <dgm:prSet presAssocID="{A154D120-1A9F-4323-9A65-00052379FE38}" presName="node" presStyleLbl="node1" presStyleIdx="4" presStyleCnt="9">
        <dgm:presLayoutVars>
          <dgm:bulletEnabled val="1"/>
        </dgm:presLayoutVars>
      </dgm:prSet>
      <dgm:spPr/>
    </dgm:pt>
    <dgm:pt modelId="{24596B9F-C5DB-424D-BE26-798D28327CD3}" type="pres">
      <dgm:prSet presAssocID="{790DE544-DD86-4B1C-85B4-00E84A606D7C}" presName="sibTrans" presStyleCnt="0"/>
      <dgm:spPr/>
    </dgm:pt>
    <dgm:pt modelId="{2FDBB1D5-D3F1-4ABB-BBA3-503AA72985C2}" type="pres">
      <dgm:prSet presAssocID="{E6E3C4B3-5074-4A63-B5B8-D0865D2B9A96}" presName="node" presStyleLbl="node1" presStyleIdx="5" presStyleCnt="9">
        <dgm:presLayoutVars>
          <dgm:bulletEnabled val="1"/>
        </dgm:presLayoutVars>
      </dgm:prSet>
      <dgm:spPr/>
    </dgm:pt>
    <dgm:pt modelId="{20523AEE-CD3A-4F48-B2AD-FE2AB32C6047}" type="pres">
      <dgm:prSet presAssocID="{D3BE6780-F82C-41D2-B0C2-59E620605AB1}" presName="sibTrans" presStyleCnt="0"/>
      <dgm:spPr/>
    </dgm:pt>
    <dgm:pt modelId="{2EF1AD84-2B09-4682-A814-09FEE77E737F}" type="pres">
      <dgm:prSet presAssocID="{ED7E4278-20A5-405C-9A4A-04E06BBB65E2}" presName="node" presStyleLbl="node1" presStyleIdx="6" presStyleCnt="9">
        <dgm:presLayoutVars>
          <dgm:bulletEnabled val="1"/>
        </dgm:presLayoutVars>
      </dgm:prSet>
      <dgm:spPr/>
    </dgm:pt>
    <dgm:pt modelId="{BD6DC5F4-6A64-49CC-9185-5CA9AA02723A}" type="pres">
      <dgm:prSet presAssocID="{B4A97092-34A0-4516-9DA7-AE44F91E1E48}" presName="sibTrans" presStyleCnt="0"/>
      <dgm:spPr/>
    </dgm:pt>
    <dgm:pt modelId="{3D68A052-C1F7-4FBB-A8F6-D960A39C9F25}" type="pres">
      <dgm:prSet presAssocID="{B16E2263-9EA2-4EA3-8A2E-D78DA4440E27}" presName="node" presStyleLbl="node1" presStyleIdx="7" presStyleCnt="9">
        <dgm:presLayoutVars>
          <dgm:bulletEnabled val="1"/>
        </dgm:presLayoutVars>
      </dgm:prSet>
      <dgm:spPr/>
    </dgm:pt>
    <dgm:pt modelId="{447D8B27-5140-4041-9497-4B82EC8253E7}" type="pres">
      <dgm:prSet presAssocID="{3B8BDFA3-19E4-4865-B50B-27EE2136C3E7}" presName="sibTrans" presStyleCnt="0"/>
      <dgm:spPr/>
    </dgm:pt>
    <dgm:pt modelId="{ECF2ABB8-DF29-4977-8571-069F157E80D5}" type="pres">
      <dgm:prSet presAssocID="{CE5BD6B5-6154-4110-A00F-8F4278512A0B}" presName="node" presStyleLbl="node1" presStyleIdx="8" presStyleCnt="9">
        <dgm:presLayoutVars>
          <dgm:bulletEnabled val="1"/>
        </dgm:presLayoutVars>
      </dgm:prSet>
      <dgm:spPr/>
    </dgm:pt>
  </dgm:ptLst>
  <dgm:cxnLst>
    <dgm:cxn modelId="{B6874C05-E257-4762-AA67-F17CA17CCAEC}" srcId="{F97A57F3-5E5A-47C1-8703-BA619B260C3B}" destId="{ED7E4278-20A5-405C-9A4A-04E06BBB65E2}" srcOrd="6" destOrd="0" parTransId="{941CA1C9-CDF5-41E5-B436-22A9CEEC6C95}" sibTransId="{B4A97092-34A0-4516-9DA7-AE44F91E1E48}"/>
    <dgm:cxn modelId="{A3F0230D-2EB1-4A21-9F95-6794CD4A077D}" srcId="{F97A57F3-5E5A-47C1-8703-BA619B260C3B}" destId="{271737BA-785C-4327-804E-0B504DB41D3F}" srcOrd="3" destOrd="0" parTransId="{D5E38BE7-8708-4EB4-A211-4D18745C47D6}" sibTransId="{F2865EF8-1F53-44FC-9273-0E696BB85BAF}"/>
    <dgm:cxn modelId="{BD802216-572A-428D-87DD-3F9C343DDDE4}" type="presOf" srcId="{A154D120-1A9F-4323-9A65-00052379FE38}" destId="{EF30C67E-E2D9-420D-856D-FC4F022FDADF}" srcOrd="0" destOrd="0" presId="urn:microsoft.com/office/officeart/2005/8/layout/default"/>
    <dgm:cxn modelId="{3F698327-A187-48F0-B8B0-938CB777021A}" srcId="{F97A57F3-5E5A-47C1-8703-BA619B260C3B}" destId="{E6E3C4B3-5074-4A63-B5B8-D0865D2B9A96}" srcOrd="5" destOrd="0" parTransId="{94455DD7-68CC-43B7-AF72-F12AA7F25509}" sibTransId="{D3BE6780-F82C-41D2-B0C2-59E620605AB1}"/>
    <dgm:cxn modelId="{C60DC429-3B4E-4E28-B83E-E1D11F7CF6EE}" srcId="{F97A57F3-5E5A-47C1-8703-BA619B260C3B}" destId="{B16E2263-9EA2-4EA3-8A2E-D78DA4440E27}" srcOrd="7" destOrd="0" parTransId="{F27A541C-44DA-4D5B-A386-ED23EF652CAA}" sibTransId="{3B8BDFA3-19E4-4865-B50B-27EE2136C3E7}"/>
    <dgm:cxn modelId="{EEE28430-588D-4507-8A6D-3D56BE197C95}" type="presOf" srcId="{F97A57F3-5E5A-47C1-8703-BA619B260C3B}" destId="{1F37A2D9-D13F-4F5D-834D-8494389AE9DE}" srcOrd="0" destOrd="0" presId="urn:microsoft.com/office/officeart/2005/8/layout/default"/>
    <dgm:cxn modelId="{7351E731-1C90-4861-9A28-D5B217AC4E72}" type="presOf" srcId="{35715917-1202-4A03-9A52-3F11C7382988}" destId="{6C2706B4-5795-4788-82C9-D2F4315F39E2}" srcOrd="0" destOrd="0" presId="urn:microsoft.com/office/officeart/2005/8/layout/default"/>
    <dgm:cxn modelId="{815A1B3D-6F94-4C17-8570-D393BFA89237}" type="presOf" srcId="{CE5BD6B5-6154-4110-A00F-8F4278512A0B}" destId="{ECF2ABB8-DF29-4977-8571-069F157E80D5}" srcOrd="0" destOrd="0" presId="urn:microsoft.com/office/officeart/2005/8/layout/default"/>
    <dgm:cxn modelId="{8440453E-E36C-4251-A874-25C9A996AD66}" type="presOf" srcId="{271737BA-785C-4327-804E-0B504DB41D3F}" destId="{52083763-9DB6-446A-9685-F411DCEDFF0B}" srcOrd="0" destOrd="0" presId="urn:microsoft.com/office/officeart/2005/8/layout/default"/>
    <dgm:cxn modelId="{424EB23F-8908-4FC5-BB5B-B935EFB4C39C}" type="presOf" srcId="{B16E2263-9EA2-4EA3-8A2E-D78DA4440E27}" destId="{3D68A052-C1F7-4FBB-A8F6-D960A39C9F25}" srcOrd="0" destOrd="0" presId="urn:microsoft.com/office/officeart/2005/8/layout/default"/>
    <dgm:cxn modelId="{BE193A46-F3A5-4A84-9AC6-32C1E6F135F0}" type="presOf" srcId="{ED7E4278-20A5-405C-9A4A-04E06BBB65E2}" destId="{2EF1AD84-2B09-4682-A814-09FEE77E737F}" srcOrd="0" destOrd="0" presId="urn:microsoft.com/office/officeart/2005/8/layout/default"/>
    <dgm:cxn modelId="{2351127E-ECE5-4CF0-96E8-134BC13AE50B}" srcId="{F97A57F3-5E5A-47C1-8703-BA619B260C3B}" destId="{5F1E2ED0-7C7E-4F70-B04D-F09E28B5B290}" srcOrd="0" destOrd="0" parTransId="{6027886E-593B-4CF2-91C3-836800EF1200}" sibTransId="{4C4F3CD7-FAC3-44E3-B6BC-A301BDB699F0}"/>
    <dgm:cxn modelId="{B7A8139D-E794-4FE0-B16D-CF9B0C7BD75A}" type="presOf" srcId="{E6E3C4B3-5074-4A63-B5B8-D0865D2B9A96}" destId="{2FDBB1D5-D3F1-4ABB-BBA3-503AA72985C2}" srcOrd="0" destOrd="0" presId="urn:microsoft.com/office/officeart/2005/8/layout/default"/>
    <dgm:cxn modelId="{708080AD-5237-4C45-A8B3-7E8453621DD2}" type="presOf" srcId="{5F1E2ED0-7C7E-4F70-B04D-F09E28B5B290}" destId="{52A7783D-D8C1-45F8-9947-A006E58AB6EA}" srcOrd="0" destOrd="0" presId="urn:microsoft.com/office/officeart/2005/8/layout/default"/>
    <dgm:cxn modelId="{BA97A3B6-76D7-4DF4-B518-B8BFEBD0DD1B}" type="presOf" srcId="{16FBB40C-D367-43C9-BFD6-9D3F20492895}" destId="{B518CD07-B007-4C2F-8F17-21C25DC20415}" srcOrd="0" destOrd="0" presId="urn:microsoft.com/office/officeart/2005/8/layout/default"/>
    <dgm:cxn modelId="{2CB009B9-65A5-4413-BF7A-A2B455B6BC18}" srcId="{F97A57F3-5E5A-47C1-8703-BA619B260C3B}" destId="{A154D120-1A9F-4323-9A65-00052379FE38}" srcOrd="4" destOrd="0" parTransId="{7065E6F4-7529-490A-8CB0-73130FA04BC2}" sibTransId="{790DE544-DD86-4B1C-85B4-00E84A606D7C}"/>
    <dgm:cxn modelId="{BC764BC9-0187-4E76-A34F-7874ACF91303}" srcId="{F97A57F3-5E5A-47C1-8703-BA619B260C3B}" destId="{CE5BD6B5-6154-4110-A00F-8F4278512A0B}" srcOrd="8" destOrd="0" parTransId="{D5AC6F54-64E1-4A4B-A32C-B8F6CA5A04C0}" sibTransId="{1D9D1277-BA06-4CE0-8E3D-7D79B5DE25CC}"/>
    <dgm:cxn modelId="{FFAB7FCA-047C-4F67-BB28-018127F09551}" srcId="{F97A57F3-5E5A-47C1-8703-BA619B260C3B}" destId="{35715917-1202-4A03-9A52-3F11C7382988}" srcOrd="2" destOrd="0" parTransId="{10C068DF-6814-424F-A8A9-F18ED67D6EF1}" sibTransId="{23614FD2-BC54-483E-BBB3-E05C166B9777}"/>
    <dgm:cxn modelId="{410B8ADF-A013-4D12-B5AD-2E5E2741432F}" srcId="{F97A57F3-5E5A-47C1-8703-BA619B260C3B}" destId="{16FBB40C-D367-43C9-BFD6-9D3F20492895}" srcOrd="1" destOrd="0" parTransId="{136ED5F9-796B-446A-B789-802B87549208}" sibTransId="{C6C80857-8630-462B-86B8-4438130DEE8C}"/>
    <dgm:cxn modelId="{CF997661-FF0B-4DD7-BF79-F2968F3CB053}" type="presParOf" srcId="{1F37A2D9-D13F-4F5D-834D-8494389AE9DE}" destId="{52A7783D-D8C1-45F8-9947-A006E58AB6EA}" srcOrd="0" destOrd="0" presId="urn:microsoft.com/office/officeart/2005/8/layout/default"/>
    <dgm:cxn modelId="{E8FC4159-19F6-465D-AD35-5C6367735D9E}" type="presParOf" srcId="{1F37A2D9-D13F-4F5D-834D-8494389AE9DE}" destId="{596318AF-DD55-49D3-9EC7-40A8963ACCA1}" srcOrd="1" destOrd="0" presId="urn:microsoft.com/office/officeart/2005/8/layout/default"/>
    <dgm:cxn modelId="{5B6D9A11-7DDC-4E72-8B51-6804667E334B}" type="presParOf" srcId="{1F37A2D9-D13F-4F5D-834D-8494389AE9DE}" destId="{B518CD07-B007-4C2F-8F17-21C25DC20415}" srcOrd="2" destOrd="0" presId="urn:microsoft.com/office/officeart/2005/8/layout/default"/>
    <dgm:cxn modelId="{7BFC818B-F9B6-49F0-B404-E926E43E2126}" type="presParOf" srcId="{1F37A2D9-D13F-4F5D-834D-8494389AE9DE}" destId="{AF125829-DE71-40E3-B71B-4A562EB943AA}" srcOrd="3" destOrd="0" presId="urn:microsoft.com/office/officeart/2005/8/layout/default"/>
    <dgm:cxn modelId="{308A5EBE-C680-495B-A314-E3BCBA91F7A6}" type="presParOf" srcId="{1F37A2D9-D13F-4F5D-834D-8494389AE9DE}" destId="{6C2706B4-5795-4788-82C9-D2F4315F39E2}" srcOrd="4" destOrd="0" presId="urn:microsoft.com/office/officeart/2005/8/layout/default"/>
    <dgm:cxn modelId="{CAC81C08-68DB-4218-A51F-2031868CA05F}" type="presParOf" srcId="{1F37A2D9-D13F-4F5D-834D-8494389AE9DE}" destId="{52CCDA65-98B5-4A6E-9B0D-951CF18FD84A}" srcOrd="5" destOrd="0" presId="urn:microsoft.com/office/officeart/2005/8/layout/default"/>
    <dgm:cxn modelId="{61996C57-5E9C-4013-9428-2EB3B234D90E}" type="presParOf" srcId="{1F37A2D9-D13F-4F5D-834D-8494389AE9DE}" destId="{52083763-9DB6-446A-9685-F411DCEDFF0B}" srcOrd="6" destOrd="0" presId="urn:microsoft.com/office/officeart/2005/8/layout/default"/>
    <dgm:cxn modelId="{8BA30B02-1078-48C6-8E14-263A6330E1CB}" type="presParOf" srcId="{1F37A2D9-D13F-4F5D-834D-8494389AE9DE}" destId="{61024836-2F5F-4226-BF20-E9CA6F6729BF}" srcOrd="7" destOrd="0" presId="urn:microsoft.com/office/officeart/2005/8/layout/default"/>
    <dgm:cxn modelId="{590AD427-602A-478F-80CF-F99E43B11875}" type="presParOf" srcId="{1F37A2D9-D13F-4F5D-834D-8494389AE9DE}" destId="{EF30C67E-E2D9-420D-856D-FC4F022FDADF}" srcOrd="8" destOrd="0" presId="urn:microsoft.com/office/officeart/2005/8/layout/default"/>
    <dgm:cxn modelId="{637A0269-F9C0-4A8E-8956-53C740A88024}" type="presParOf" srcId="{1F37A2D9-D13F-4F5D-834D-8494389AE9DE}" destId="{24596B9F-C5DB-424D-BE26-798D28327CD3}" srcOrd="9" destOrd="0" presId="urn:microsoft.com/office/officeart/2005/8/layout/default"/>
    <dgm:cxn modelId="{BBABE353-49B0-42EC-A13B-8E1157F6E0AA}" type="presParOf" srcId="{1F37A2D9-D13F-4F5D-834D-8494389AE9DE}" destId="{2FDBB1D5-D3F1-4ABB-BBA3-503AA72985C2}" srcOrd="10" destOrd="0" presId="urn:microsoft.com/office/officeart/2005/8/layout/default"/>
    <dgm:cxn modelId="{1E0823B5-7D31-4E77-9FB3-A72A983290CF}" type="presParOf" srcId="{1F37A2D9-D13F-4F5D-834D-8494389AE9DE}" destId="{20523AEE-CD3A-4F48-B2AD-FE2AB32C6047}" srcOrd="11" destOrd="0" presId="urn:microsoft.com/office/officeart/2005/8/layout/default"/>
    <dgm:cxn modelId="{2C0A8E11-F36E-4E44-98D8-5A2A03DE8034}" type="presParOf" srcId="{1F37A2D9-D13F-4F5D-834D-8494389AE9DE}" destId="{2EF1AD84-2B09-4682-A814-09FEE77E737F}" srcOrd="12" destOrd="0" presId="urn:microsoft.com/office/officeart/2005/8/layout/default"/>
    <dgm:cxn modelId="{257143DF-87B0-432F-BDE5-5083CE4810F9}" type="presParOf" srcId="{1F37A2D9-D13F-4F5D-834D-8494389AE9DE}" destId="{BD6DC5F4-6A64-49CC-9185-5CA9AA02723A}" srcOrd="13" destOrd="0" presId="urn:microsoft.com/office/officeart/2005/8/layout/default"/>
    <dgm:cxn modelId="{7B95F937-0D64-40EE-9BAC-89C1BEEE0479}" type="presParOf" srcId="{1F37A2D9-D13F-4F5D-834D-8494389AE9DE}" destId="{3D68A052-C1F7-4FBB-A8F6-D960A39C9F25}" srcOrd="14" destOrd="0" presId="urn:microsoft.com/office/officeart/2005/8/layout/default"/>
    <dgm:cxn modelId="{9B1948EB-AAE9-4D05-AFF5-DAC93B600C07}" type="presParOf" srcId="{1F37A2D9-D13F-4F5D-834D-8494389AE9DE}" destId="{447D8B27-5140-4041-9497-4B82EC8253E7}" srcOrd="15" destOrd="0" presId="urn:microsoft.com/office/officeart/2005/8/layout/default"/>
    <dgm:cxn modelId="{A68E6189-A414-4D3B-8D09-629B45C9CE98}" type="presParOf" srcId="{1F37A2D9-D13F-4F5D-834D-8494389AE9DE}" destId="{ECF2ABB8-DF29-4977-8571-069F157E80D5}" srcOrd="16"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F359F2B-7EC7-448C-899D-9A5CACEEA0CA}">
      <dsp:nvSpPr>
        <dsp:cNvPr id="0" name=""/>
        <dsp:cNvSpPr/>
      </dsp:nvSpPr>
      <dsp:spPr>
        <a:xfrm>
          <a:off x="0" y="76581"/>
          <a:ext cx="5098256" cy="1784250"/>
        </a:xfrm>
        <a:prstGeom prst="roundRect">
          <a:avLst/>
        </a:prstGeom>
        <a:solidFill>
          <a:schemeClr val="accent2">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l" defTabSz="1111250">
            <a:lnSpc>
              <a:spcPct val="90000"/>
            </a:lnSpc>
            <a:spcBef>
              <a:spcPct val="0"/>
            </a:spcBef>
            <a:spcAft>
              <a:spcPct val="35000"/>
            </a:spcAft>
            <a:buNone/>
          </a:pPr>
          <a:r>
            <a:rPr lang="en-US" sz="2500" kern="1200"/>
            <a:t>The first addiction counselor to work within a multidisciplinary alcoholism treatment team was Francis Chambers</a:t>
          </a:r>
        </a:p>
      </dsp:txBody>
      <dsp:txXfrm>
        <a:off x="87100" y="163681"/>
        <a:ext cx="4924056" cy="1610050"/>
      </dsp:txXfrm>
    </dsp:sp>
    <dsp:sp modelId="{9FC4963E-5E8C-4D95-94AB-2D411D931DEA}">
      <dsp:nvSpPr>
        <dsp:cNvPr id="0" name=""/>
        <dsp:cNvSpPr/>
      </dsp:nvSpPr>
      <dsp:spPr>
        <a:xfrm>
          <a:off x="0" y="1932831"/>
          <a:ext cx="5098256" cy="1784250"/>
        </a:xfrm>
        <a:prstGeom prst="roundRect">
          <a:avLst/>
        </a:prstGeom>
        <a:solidFill>
          <a:schemeClr val="accent3">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l" defTabSz="1111250">
            <a:lnSpc>
              <a:spcPct val="90000"/>
            </a:lnSpc>
            <a:spcBef>
              <a:spcPct val="0"/>
            </a:spcBef>
            <a:spcAft>
              <a:spcPct val="35000"/>
            </a:spcAft>
            <a:buNone/>
          </a:pPr>
          <a:r>
            <a:rPr lang="en-US" sz="2500" kern="1200"/>
            <a:t>Mentoring other lay therapists was an essential part of each lay therapist’s responsibilities</a:t>
          </a:r>
        </a:p>
      </dsp:txBody>
      <dsp:txXfrm>
        <a:off x="87100" y="2019931"/>
        <a:ext cx="4924056" cy="1610050"/>
      </dsp:txXfrm>
    </dsp:sp>
    <dsp:sp modelId="{451EE340-7A61-4037-A4B6-3849D45F02D8}">
      <dsp:nvSpPr>
        <dsp:cNvPr id="0" name=""/>
        <dsp:cNvSpPr/>
      </dsp:nvSpPr>
      <dsp:spPr>
        <a:xfrm>
          <a:off x="0" y="3789081"/>
          <a:ext cx="5098256" cy="1784250"/>
        </a:xfrm>
        <a:prstGeom prst="roundRect">
          <a:avLst/>
        </a:prstGeom>
        <a:solidFill>
          <a:schemeClr val="accent4">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l" defTabSz="1111250">
            <a:lnSpc>
              <a:spcPct val="90000"/>
            </a:lnSpc>
            <a:spcBef>
              <a:spcPct val="0"/>
            </a:spcBef>
            <a:spcAft>
              <a:spcPct val="35000"/>
            </a:spcAft>
            <a:buNone/>
          </a:pPr>
          <a:r>
            <a:rPr lang="en-US" sz="2500" kern="1200"/>
            <a:t>Growing and sustaining the field—even back then!!</a:t>
          </a:r>
        </a:p>
      </dsp:txBody>
      <dsp:txXfrm>
        <a:off x="87100" y="3876181"/>
        <a:ext cx="4924056" cy="1610050"/>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C5F4A69-0C47-4CEA-B2BD-7420B1562263}">
      <dsp:nvSpPr>
        <dsp:cNvPr id="0" name=""/>
        <dsp:cNvSpPr/>
      </dsp:nvSpPr>
      <dsp:spPr>
        <a:xfrm>
          <a:off x="0" y="390552"/>
          <a:ext cx="5182791" cy="453600"/>
        </a:xfrm>
        <a:prstGeom prst="rect">
          <a:avLst/>
        </a:prstGeom>
        <a:solidFill>
          <a:schemeClr val="lt1">
            <a:alpha val="90000"/>
            <a:hueOff val="0"/>
            <a:satOff val="0"/>
            <a:lumOff val="0"/>
            <a:alphaOff val="0"/>
          </a:schemeClr>
        </a:solidFill>
        <a:ln w="15875"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89C9929B-657C-4CD7-A1E7-520C02E99FC9}">
      <dsp:nvSpPr>
        <dsp:cNvPr id="0" name=""/>
        <dsp:cNvSpPr/>
      </dsp:nvSpPr>
      <dsp:spPr>
        <a:xfrm>
          <a:off x="259139" y="124872"/>
          <a:ext cx="3627953" cy="531360"/>
        </a:xfrm>
        <a:prstGeom prst="roundRect">
          <a:avLst/>
        </a:prstGeom>
        <a:solidFill>
          <a:schemeClr val="accent2">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7128" tIns="0" rIns="137128" bIns="0" numCol="1" spcCol="1270" anchor="ctr" anchorCtr="0">
          <a:noAutofit/>
        </a:bodyPr>
        <a:lstStyle/>
        <a:p>
          <a:pPr marL="0" lvl="0" indent="0" algn="l" defTabSz="800100">
            <a:lnSpc>
              <a:spcPct val="90000"/>
            </a:lnSpc>
            <a:spcBef>
              <a:spcPct val="0"/>
            </a:spcBef>
            <a:spcAft>
              <a:spcPct val="35000"/>
            </a:spcAft>
            <a:buNone/>
          </a:pPr>
          <a:r>
            <a:rPr lang="en-US" sz="1800" kern="1200"/>
            <a:t>Counselors: 2,568</a:t>
          </a:r>
        </a:p>
      </dsp:txBody>
      <dsp:txXfrm>
        <a:off x="285078" y="150811"/>
        <a:ext cx="3576075" cy="479482"/>
      </dsp:txXfrm>
    </dsp:sp>
    <dsp:sp modelId="{EAE3842C-3540-4D83-8028-50F9C6E53870}">
      <dsp:nvSpPr>
        <dsp:cNvPr id="0" name=""/>
        <dsp:cNvSpPr/>
      </dsp:nvSpPr>
      <dsp:spPr>
        <a:xfrm>
          <a:off x="0" y="1207032"/>
          <a:ext cx="5182791" cy="453600"/>
        </a:xfrm>
        <a:prstGeom prst="rect">
          <a:avLst/>
        </a:prstGeom>
        <a:solidFill>
          <a:schemeClr val="lt1">
            <a:alpha val="90000"/>
            <a:hueOff val="0"/>
            <a:satOff val="0"/>
            <a:lumOff val="0"/>
            <a:alphaOff val="0"/>
          </a:schemeClr>
        </a:solidFill>
        <a:ln w="15875"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3FD4BBD-DABB-49BA-B61B-88BAF7992714}">
      <dsp:nvSpPr>
        <dsp:cNvPr id="0" name=""/>
        <dsp:cNvSpPr/>
      </dsp:nvSpPr>
      <dsp:spPr>
        <a:xfrm>
          <a:off x="259139" y="908110"/>
          <a:ext cx="3627953" cy="531360"/>
        </a:xfrm>
        <a:prstGeom prst="roundRect">
          <a:avLst/>
        </a:prstGeom>
        <a:solidFill>
          <a:schemeClr val="accent3">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7128" tIns="0" rIns="137128" bIns="0" numCol="1" spcCol="1270" anchor="ctr" anchorCtr="0">
          <a:noAutofit/>
        </a:bodyPr>
        <a:lstStyle/>
        <a:p>
          <a:pPr marL="0" lvl="0" indent="0" algn="l" defTabSz="800100">
            <a:lnSpc>
              <a:spcPct val="90000"/>
            </a:lnSpc>
            <a:spcBef>
              <a:spcPct val="0"/>
            </a:spcBef>
            <a:spcAft>
              <a:spcPct val="35000"/>
            </a:spcAft>
            <a:buNone/>
          </a:pPr>
          <a:r>
            <a:rPr lang="en-US" sz="1800" kern="1200"/>
            <a:t>Clinical Supervisors: 117</a:t>
          </a:r>
        </a:p>
      </dsp:txBody>
      <dsp:txXfrm>
        <a:off x="285078" y="934049"/>
        <a:ext cx="3576075" cy="479482"/>
      </dsp:txXfrm>
    </dsp:sp>
    <dsp:sp modelId="{3964CFED-AE7A-4B8B-B4E2-3554C29B9E89}">
      <dsp:nvSpPr>
        <dsp:cNvPr id="0" name=""/>
        <dsp:cNvSpPr/>
      </dsp:nvSpPr>
      <dsp:spPr>
        <a:xfrm>
          <a:off x="0" y="2023512"/>
          <a:ext cx="5182791" cy="453600"/>
        </a:xfrm>
        <a:prstGeom prst="rect">
          <a:avLst/>
        </a:prstGeom>
        <a:solidFill>
          <a:schemeClr val="lt1">
            <a:alpha val="90000"/>
            <a:hueOff val="0"/>
            <a:satOff val="0"/>
            <a:lumOff val="0"/>
            <a:alphaOff val="0"/>
          </a:schemeClr>
        </a:solidFill>
        <a:ln w="15875"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9FD6295-2657-4DF2-8B9E-41D641A16CB9}">
      <dsp:nvSpPr>
        <dsp:cNvPr id="0" name=""/>
        <dsp:cNvSpPr/>
      </dsp:nvSpPr>
      <dsp:spPr>
        <a:xfrm>
          <a:off x="259139" y="1757832"/>
          <a:ext cx="3627953" cy="531360"/>
        </a:xfrm>
        <a:prstGeom prst="roundRect">
          <a:avLst/>
        </a:prstGeom>
        <a:solidFill>
          <a:schemeClr val="accent4">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7128" tIns="0" rIns="137128" bIns="0" numCol="1" spcCol="1270" anchor="ctr" anchorCtr="0">
          <a:noAutofit/>
        </a:bodyPr>
        <a:lstStyle/>
        <a:p>
          <a:pPr marL="0" lvl="0" indent="0" algn="l" defTabSz="800100">
            <a:lnSpc>
              <a:spcPct val="90000"/>
            </a:lnSpc>
            <a:spcBef>
              <a:spcPct val="0"/>
            </a:spcBef>
            <a:spcAft>
              <a:spcPct val="35000"/>
            </a:spcAft>
            <a:buNone/>
          </a:pPr>
          <a:r>
            <a:rPr lang="en-US" sz="1800" kern="1200" dirty="0"/>
            <a:t>Prevention Specialists: 74</a:t>
          </a:r>
        </a:p>
      </dsp:txBody>
      <dsp:txXfrm>
        <a:off x="285078" y="1783771"/>
        <a:ext cx="3576075" cy="479482"/>
      </dsp:txXfrm>
    </dsp:sp>
    <dsp:sp modelId="{0F137CF0-D384-446F-9B13-1FC2D2A19919}">
      <dsp:nvSpPr>
        <dsp:cNvPr id="0" name=""/>
        <dsp:cNvSpPr/>
      </dsp:nvSpPr>
      <dsp:spPr>
        <a:xfrm>
          <a:off x="0" y="2839992"/>
          <a:ext cx="5182791" cy="453600"/>
        </a:xfrm>
        <a:prstGeom prst="rect">
          <a:avLst/>
        </a:prstGeom>
        <a:solidFill>
          <a:schemeClr val="lt1">
            <a:alpha val="90000"/>
            <a:hueOff val="0"/>
            <a:satOff val="0"/>
            <a:lumOff val="0"/>
            <a:alphaOff val="0"/>
          </a:schemeClr>
        </a:solidFill>
        <a:ln w="15875"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384DAF53-90FC-4FB7-A735-B5F05D267C51}">
      <dsp:nvSpPr>
        <dsp:cNvPr id="0" name=""/>
        <dsp:cNvSpPr/>
      </dsp:nvSpPr>
      <dsp:spPr>
        <a:xfrm>
          <a:off x="259139" y="2574312"/>
          <a:ext cx="3627953" cy="531360"/>
        </a:xfrm>
        <a:prstGeom prst="roundRect">
          <a:avLst/>
        </a:prstGeom>
        <a:solidFill>
          <a:schemeClr val="accent5">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7128" tIns="0" rIns="137128" bIns="0" numCol="1" spcCol="1270" anchor="ctr" anchorCtr="0">
          <a:noAutofit/>
        </a:bodyPr>
        <a:lstStyle/>
        <a:p>
          <a:pPr marL="0" lvl="0" indent="0" algn="l" defTabSz="800100">
            <a:lnSpc>
              <a:spcPct val="90000"/>
            </a:lnSpc>
            <a:spcBef>
              <a:spcPct val="0"/>
            </a:spcBef>
            <a:spcAft>
              <a:spcPct val="35000"/>
            </a:spcAft>
            <a:buNone/>
          </a:pPr>
          <a:r>
            <a:rPr lang="en-US" sz="1800" kern="1200"/>
            <a:t>Peer Specialists: 1,746</a:t>
          </a:r>
        </a:p>
      </dsp:txBody>
      <dsp:txXfrm>
        <a:off x="285078" y="2600251"/>
        <a:ext cx="3576075" cy="479482"/>
      </dsp:txXfrm>
    </dsp:sp>
    <dsp:sp modelId="{510D4FEF-3611-4847-B9BB-33F41D363CAF}">
      <dsp:nvSpPr>
        <dsp:cNvPr id="0" name=""/>
        <dsp:cNvSpPr/>
      </dsp:nvSpPr>
      <dsp:spPr>
        <a:xfrm>
          <a:off x="0" y="3656472"/>
          <a:ext cx="5182791" cy="453600"/>
        </a:xfrm>
        <a:prstGeom prst="rect">
          <a:avLst/>
        </a:prstGeom>
        <a:solidFill>
          <a:schemeClr val="lt1">
            <a:alpha val="90000"/>
            <a:hueOff val="0"/>
            <a:satOff val="0"/>
            <a:lumOff val="0"/>
            <a:alphaOff val="0"/>
          </a:schemeClr>
        </a:solidFill>
        <a:ln w="15875" cap="flat" cmpd="sng" algn="ctr">
          <a:solidFill>
            <a:schemeClr val="accent6">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5CC04F12-1709-4AFA-9CA0-7DCFF26873B4}">
      <dsp:nvSpPr>
        <dsp:cNvPr id="0" name=""/>
        <dsp:cNvSpPr/>
      </dsp:nvSpPr>
      <dsp:spPr>
        <a:xfrm>
          <a:off x="259139" y="3390792"/>
          <a:ext cx="3627953" cy="531360"/>
        </a:xfrm>
        <a:prstGeom prst="roundRect">
          <a:avLst/>
        </a:prstGeom>
        <a:solidFill>
          <a:schemeClr val="accent6">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7128" tIns="0" rIns="137128" bIns="0" numCol="1" spcCol="1270" anchor="ctr" anchorCtr="0">
          <a:noAutofit/>
        </a:bodyPr>
        <a:lstStyle/>
        <a:p>
          <a:pPr marL="0" lvl="0" indent="0" algn="l" defTabSz="800100">
            <a:lnSpc>
              <a:spcPct val="90000"/>
            </a:lnSpc>
            <a:spcBef>
              <a:spcPct val="0"/>
            </a:spcBef>
            <a:spcAft>
              <a:spcPct val="35000"/>
            </a:spcAft>
            <a:buNone/>
          </a:pPr>
          <a:r>
            <a:rPr lang="en-US" sz="1800" kern="1200"/>
            <a:t>Recovery Specialists: 1,378</a:t>
          </a:r>
        </a:p>
      </dsp:txBody>
      <dsp:txXfrm>
        <a:off x="285078" y="3416731"/>
        <a:ext cx="3576075" cy="479482"/>
      </dsp:txXfrm>
    </dsp:sp>
    <dsp:sp modelId="{7B776C76-6D9B-48A9-BC12-597E00067F3D}">
      <dsp:nvSpPr>
        <dsp:cNvPr id="0" name=""/>
        <dsp:cNvSpPr/>
      </dsp:nvSpPr>
      <dsp:spPr>
        <a:xfrm>
          <a:off x="0" y="4472952"/>
          <a:ext cx="5182791" cy="453600"/>
        </a:xfrm>
        <a:prstGeom prst="rect">
          <a:avLst/>
        </a:prstGeom>
        <a:solidFill>
          <a:schemeClr val="lt1">
            <a:alpha val="90000"/>
            <a:hueOff val="0"/>
            <a:satOff val="0"/>
            <a:lumOff val="0"/>
            <a:alphaOff val="0"/>
          </a:schemeClr>
        </a:solidFill>
        <a:ln w="15875"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E73A81DC-09A0-4117-A8A7-96F547EDAB94}">
      <dsp:nvSpPr>
        <dsp:cNvPr id="0" name=""/>
        <dsp:cNvSpPr/>
      </dsp:nvSpPr>
      <dsp:spPr>
        <a:xfrm>
          <a:off x="259139" y="4207272"/>
          <a:ext cx="3627953" cy="531360"/>
        </a:xfrm>
        <a:prstGeom prst="roundRect">
          <a:avLst/>
        </a:prstGeom>
        <a:solidFill>
          <a:schemeClr val="accent2">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7128" tIns="0" rIns="137128" bIns="0" numCol="1" spcCol="1270" anchor="ctr" anchorCtr="0">
          <a:noAutofit/>
        </a:bodyPr>
        <a:lstStyle/>
        <a:p>
          <a:pPr marL="0" lvl="0" indent="0" algn="l" defTabSz="800100">
            <a:lnSpc>
              <a:spcPct val="90000"/>
            </a:lnSpc>
            <a:spcBef>
              <a:spcPct val="0"/>
            </a:spcBef>
            <a:spcAft>
              <a:spcPct val="35000"/>
            </a:spcAft>
            <a:buNone/>
          </a:pPr>
          <a:r>
            <a:rPr lang="en-US" sz="1800" kern="1200" dirty="0"/>
            <a:t>Allied Addiction Practitioners: 141</a:t>
          </a:r>
        </a:p>
      </dsp:txBody>
      <dsp:txXfrm>
        <a:off x="285078" y="4233211"/>
        <a:ext cx="3576075" cy="479482"/>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DB93ED1-FC88-4A10-86AF-448966FB5CC4}">
      <dsp:nvSpPr>
        <dsp:cNvPr id="0" name=""/>
        <dsp:cNvSpPr/>
      </dsp:nvSpPr>
      <dsp:spPr>
        <a:xfrm>
          <a:off x="0" y="3500"/>
          <a:ext cx="5098256" cy="623610"/>
        </a:xfrm>
        <a:prstGeom prst="roundRect">
          <a:avLst/>
        </a:prstGeom>
        <a:solidFill>
          <a:schemeClr val="accent2">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l" defTabSz="1155700">
            <a:lnSpc>
              <a:spcPct val="90000"/>
            </a:lnSpc>
            <a:spcBef>
              <a:spcPct val="0"/>
            </a:spcBef>
            <a:spcAft>
              <a:spcPct val="35000"/>
            </a:spcAft>
            <a:buNone/>
          </a:pPr>
          <a:r>
            <a:rPr lang="en-US" sz="2600" kern="1200"/>
            <a:t>Gender:</a:t>
          </a:r>
        </a:p>
      </dsp:txBody>
      <dsp:txXfrm>
        <a:off x="30442" y="33942"/>
        <a:ext cx="5037372" cy="562726"/>
      </dsp:txXfrm>
    </dsp:sp>
    <dsp:sp modelId="{DC52CC13-9BD0-41AD-99BF-6F052C6C65DE}">
      <dsp:nvSpPr>
        <dsp:cNvPr id="0" name=""/>
        <dsp:cNvSpPr/>
      </dsp:nvSpPr>
      <dsp:spPr>
        <a:xfrm>
          <a:off x="0" y="627110"/>
          <a:ext cx="5098256" cy="6996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1870" tIns="33020" rIns="184912" bIns="33020" numCol="1" spcCol="1270" anchor="t" anchorCtr="0">
          <a:noAutofit/>
        </a:bodyPr>
        <a:lstStyle/>
        <a:p>
          <a:pPr marL="228600" lvl="1" indent="-228600" algn="l" defTabSz="889000">
            <a:lnSpc>
              <a:spcPct val="90000"/>
            </a:lnSpc>
            <a:spcBef>
              <a:spcPct val="0"/>
            </a:spcBef>
            <a:spcAft>
              <a:spcPct val="20000"/>
            </a:spcAft>
            <a:buChar char="•"/>
          </a:pPr>
          <a:r>
            <a:rPr lang="en-US" sz="2000" kern="1200"/>
            <a:t>58% Female</a:t>
          </a:r>
        </a:p>
        <a:p>
          <a:pPr marL="228600" lvl="1" indent="-228600" algn="l" defTabSz="889000">
            <a:lnSpc>
              <a:spcPct val="90000"/>
            </a:lnSpc>
            <a:spcBef>
              <a:spcPct val="0"/>
            </a:spcBef>
            <a:spcAft>
              <a:spcPct val="20000"/>
            </a:spcAft>
            <a:buChar char="•"/>
          </a:pPr>
          <a:r>
            <a:rPr lang="en-US" sz="2000" kern="1200"/>
            <a:t>41% Male</a:t>
          </a:r>
        </a:p>
      </dsp:txBody>
      <dsp:txXfrm>
        <a:off x="0" y="627110"/>
        <a:ext cx="5098256" cy="699660"/>
      </dsp:txXfrm>
    </dsp:sp>
    <dsp:sp modelId="{DE9AD94F-D5E3-4414-978F-DFCFC1E5F55A}">
      <dsp:nvSpPr>
        <dsp:cNvPr id="0" name=""/>
        <dsp:cNvSpPr/>
      </dsp:nvSpPr>
      <dsp:spPr>
        <a:xfrm>
          <a:off x="0" y="1326770"/>
          <a:ext cx="5098256" cy="623610"/>
        </a:xfrm>
        <a:prstGeom prst="roundRect">
          <a:avLst/>
        </a:prstGeom>
        <a:solidFill>
          <a:schemeClr val="accent2">
            <a:hueOff val="-443941"/>
            <a:satOff val="-195"/>
            <a:lumOff val="523"/>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l" defTabSz="1155700">
            <a:lnSpc>
              <a:spcPct val="90000"/>
            </a:lnSpc>
            <a:spcBef>
              <a:spcPct val="0"/>
            </a:spcBef>
            <a:spcAft>
              <a:spcPct val="35000"/>
            </a:spcAft>
            <a:buNone/>
          </a:pPr>
          <a:r>
            <a:rPr lang="en-US" sz="2600" kern="1200"/>
            <a:t>Race:</a:t>
          </a:r>
        </a:p>
      </dsp:txBody>
      <dsp:txXfrm>
        <a:off x="30442" y="1357212"/>
        <a:ext cx="5037372" cy="562726"/>
      </dsp:txXfrm>
    </dsp:sp>
    <dsp:sp modelId="{F00AC02B-9818-4606-915B-195DB9D34684}">
      <dsp:nvSpPr>
        <dsp:cNvPr id="0" name=""/>
        <dsp:cNvSpPr/>
      </dsp:nvSpPr>
      <dsp:spPr>
        <a:xfrm>
          <a:off x="0" y="1950381"/>
          <a:ext cx="5098256" cy="6996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1870" tIns="33020" rIns="184912" bIns="33020" numCol="1" spcCol="1270" anchor="t" anchorCtr="0">
          <a:noAutofit/>
        </a:bodyPr>
        <a:lstStyle/>
        <a:p>
          <a:pPr marL="228600" lvl="1" indent="-228600" algn="l" defTabSz="889000">
            <a:lnSpc>
              <a:spcPct val="90000"/>
            </a:lnSpc>
            <a:spcBef>
              <a:spcPct val="0"/>
            </a:spcBef>
            <a:spcAft>
              <a:spcPct val="20000"/>
            </a:spcAft>
            <a:buChar char="•"/>
          </a:pPr>
          <a:r>
            <a:rPr lang="en-US" sz="2000" kern="1200"/>
            <a:t>73% Caucasian</a:t>
          </a:r>
        </a:p>
        <a:p>
          <a:pPr marL="228600" lvl="1" indent="-228600" algn="l" defTabSz="889000">
            <a:lnSpc>
              <a:spcPct val="90000"/>
            </a:lnSpc>
            <a:spcBef>
              <a:spcPct val="0"/>
            </a:spcBef>
            <a:spcAft>
              <a:spcPct val="20000"/>
            </a:spcAft>
            <a:buChar char="•"/>
          </a:pPr>
          <a:r>
            <a:rPr lang="en-US" sz="2000" kern="1200"/>
            <a:t>20% African American</a:t>
          </a:r>
        </a:p>
      </dsp:txBody>
      <dsp:txXfrm>
        <a:off x="0" y="1950381"/>
        <a:ext cx="5098256" cy="699660"/>
      </dsp:txXfrm>
    </dsp:sp>
    <dsp:sp modelId="{4C037EF6-D063-400C-9F7E-DD2E2443BF73}">
      <dsp:nvSpPr>
        <dsp:cNvPr id="0" name=""/>
        <dsp:cNvSpPr/>
      </dsp:nvSpPr>
      <dsp:spPr>
        <a:xfrm>
          <a:off x="0" y="2650041"/>
          <a:ext cx="5098256" cy="623610"/>
        </a:xfrm>
        <a:prstGeom prst="roundRect">
          <a:avLst/>
        </a:prstGeom>
        <a:solidFill>
          <a:schemeClr val="accent2">
            <a:hueOff val="-887883"/>
            <a:satOff val="-391"/>
            <a:lumOff val="1046"/>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l" defTabSz="1155700">
            <a:lnSpc>
              <a:spcPct val="90000"/>
            </a:lnSpc>
            <a:spcBef>
              <a:spcPct val="0"/>
            </a:spcBef>
            <a:spcAft>
              <a:spcPct val="35000"/>
            </a:spcAft>
            <a:buNone/>
          </a:pPr>
          <a:r>
            <a:rPr lang="en-US" sz="2600" kern="1200"/>
            <a:t>Education:</a:t>
          </a:r>
        </a:p>
      </dsp:txBody>
      <dsp:txXfrm>
        <a:off x="30442" y="2680483"/>
        <a:ext cx="5037372" cy="562726"/>
      </dsp:txXfrm>
    </dsp:sp>
    <dsp:sp modelId="{90DDDE37-A67E-490A-9DA6-88CDC72BEEA2}">
      <dsp:nvSpPr>
        <dsp:cNvPr id="0" name=""/>
        <dsp:cNvSpPr/>
      </dsp:nvSpPr>
      <dsp:spPr>
        <a:xfrm>
          <a:off x="0" y="3273651"/>
          <a:ext cx="5098256" cy="6996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1870" tIns="33020" rIns="184912" bIns="33020" numCol="1" spcCol="1270" anchor="t" anchorCtr="0">
          <a:noAutofit/>
        </a:bodyPr>
        <a:lstStyle/>
        <a:p>
          <a:pPr marL="228600" lvl="1" indent="-228600" algn="l" defTabSz="889000">
            <a:lnSpc>
              <a:spcPct val="90000"/>
            </a:lnSpc>
            <a:spcBef>
              <a:spcPct val="0"/>
            </a:spcBef>
            <a:spcAft>
              <a:spcPct val="20000"/>
            </a:spcAft>
            <a:buChar char="•"/>
          </a:pPr>
          <a:r>
            <a:rPr lang="en-US" sz="2000" kern="1200"/>
            <a:t>45% Master’s degree</a:t>
          </a:r>
        </a:p>
        <a:p>
          <a:pPr marL="228600" lvl="1" indent="-228600" algn="l" defTabSz="889000">
            <a:lnSpc>
              <a:spcPct val="90000"/>
            </a:lnSpc>
            <a:spcBef>
              <a:spcPct val="0"/>
            </a:spcBef>
            <a:spcAft>
              <a:spcPct val="20000"/>
            </a:spcAft>
            <a:buChar char="•"/>
          </a:pPr>
          <a:r>
            <a:rPr lang="en-US" sz="2000" kern="1200"/>
            <a:t>29% Bachelor’s degree</a:t>
          </a:r>
        </a:p>
      </dsp:txBody>
      <dsp:txXfrm>
        <a:off x="0" y="3273651"/>
        <a:ext cx="5098256" cy="699660"/>
      </dsp:txXfrm>
    </dsp:sp>
    <dsp:sp modelId="{80B48415-3221-4F26-A6E3-A87CB4B0E27E}">
      <dsp:nvSpPr>
        <dsp:cNvPr id="0" name=""/>
        <dsp:cNvSpPr/>
      </dsp:nvSpPr>
      <dsp:spPr>
        <a:xfrm>
          <a:off x="0" y="3973311"/>
          <a:ext cx="5098256" cy="623610"/>
        </a:xfrm>
        <a:prstGeom prst="roundRect">
          <a:avLst/>
        </a:prstGeom>
        <a:solidFill>
          <a:schemeClr val="accent2">
            <a:hueOff val="-1331824"/>
            <a:satOff val="-586"/>
            <a:lumOff val="1569"/>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l" defTabSz="1155700">
            <a:lnSpc>
              <a:spcPct val="90000"/>
            </a:lnSpc>
            <a:spcBef>
              <a:spcPct val="0"/>
            </a:spcBef>
            <a:spcAft>
              <a:spcPct val="35000"/>
            </a:spcAft>
            <a:buNone/>
          </a:pPr>
          <a:r>
            <a:rPr lang="en-US" sz="2600" kern="1200"/>
            <a:t>Age:</a:t>
          </a:r>
        </a:p>
      </dsp:txBody>
      <dsp:txXfrm>
        <a:off x="30442" y="4003753"/>
        <a:ext cx="5037372" cy="562726"/>
      </dsp:txXfrm>
    </dsp:sp>
    <dsp:sp modelId="{640353BA-0C9A-4795-BADB-EE5791C85B24}">
      <dsp:nvSpPr>
        <dsp:cNvPr id="0" name=""/>
        <dsp:cNvSpPr/>
      </dsp:nvSpPr>
      <dsp:spPr>
        <a:xfrm>
          <a:off x="0" y="4596921"/>
          <a:ext cx="5098256" cy="104949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1870" tIns="33020" rIns="184912" bIns="33020" numCol="1" spcCol="1270" anchor="t" anchorCtr="0">
          <a:noAutofit/>
        </a:bodyPr>
        <a:lstStyle/>
        <a:p>
          <a:pPr marL="228600" lvl="1" indent="-228600" algn="l" defTabSz="889000">
            <a:lnSpc>
              <a:spcPct val="90000"/>
            </a:lnSpc>
            <a:spcBef>
              <a:spcPct val="0"/>
            </a:spcBef>
            <a:spcAft>
              <a:spcPct val="20000"/>
            </a:spcAft>
            <a:buChar char="•"/>
          </a:pPr>
          <a:r>
            <a:rPr lang="en-US" sz="2000" kern="1200"/>
            <a:t>18% 35 or younger</a:t>
          </a:r>
        </a:p>
        <a:p>
          <a:pPr marL="228600" lvl="1" indent="-228600" algn="l" defTabSz="889000">
            <a:lnSpc>
              <a:spcPct val="90000"/>
            </a:lnSpc>
            <a:spcBef>
              <a:spcPct val="0"/>
            </a:spcBef>
            <a:spcAft>
              <a:spcPct val="20000"/>
            </a:spcAft>
            <a:buChar char="•"/>
          </a:pPr>
          <a:r>
            <a:rPr lang="en-US" sz="2000" kern="1200"/>
            <a:t>45% 36-54</a:t>
          </a:r>
        </a:p>
        <a:p>
          <a:pPr marL="228600" lvl="1" indent="-228600" algn="l" defTabSz="889000">
            <a:lnSpc>
              <a:spcPct val="90000"/>
            </a:lnSpc>
            <a:spcBef>
              <a:spcPct val="0"/>
            </a:spcBef>
            <a:spcAft>
              <a:spcPct val="20000"/>
            </a:spcAft>
            <a:buChar char="•"/>
          </a:pPr>
          <a:r>
            <a:rPr lang="en-US" sz="2000" kern="1200"/>
            <a:t>36% 55 or older</a:t>
          </a:r>
        </a:p>
      </dsp:txBody>
      <dsp:txXfrm>
        <a:off x="0" y="4596921"/>
        <a:ext cx="5098256" cy="1049490"/>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9AD09B3-FCE5-4308-9431-FA917705112E}">
      <dsp:nvSpPr>
        <dsp:cNvPr id="0" name=""/>
        <dsp:cNvSpPr/>
      </dsp:nvSpPr>
      <dsp:spPr>
        <a:xfrm>
          <a:off x="0" y="58941"/>
          <a:ext cx="5098256" cy="1331167"/>
        </a:xfrm>
        <a:prstGeom prst="roundRect">
          <a:avLst/>
        </a:prstGeom>
        <a:solidFill>
          <a:schemeClr val="accent2">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kern="1200"/>
            <a:t>Shortages </a:t>
          </a:r>
        </a:p>
      </dsp:txBody>
      <dsp:txXfrm>
        <a:off x="64982" y="123923"/>
        <a:ext cx="4968292" cy="1201203"/>
      </dsp:txXfrm>
    </dsp:sp>
    <dsp:sp modelId="{58343452-2053-4B36-A215-250AD59D8656}">
      <dsp:nvSpPr>
        <dsp:cNvPr id="0" name=""/>
        <dsp:cNvSpPr/>
      </dsp:nvSpPr>
      <dsp:spPr>
        <a:xfrm>
          <a:off x="0" y="1459228"/>
          <a:ext cx="5098256" cy="1331167"/>
        </a:xfrm>
        <a:prstGeom prst="roundRect">
          <a:avLst/>
        </a:prstGeom>
        <a:solidFill>
          <a:schemeClr val="accent2">
            <a:hueOff val="-443941"/>
            <a:satOff val="-195"/>
            <a:lumOff val="523"/>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kern="1200"/>
            <a:t>Retention/recruitment efforts</a:t>
          </a:r>
        </a:p>
      </dsp:txBody>
      <dsp:txXfrm>
        <a:off x="64982" y="1524210"/>
        <a:ext cx="4968292" cy="1201203"/>
      </dsp:txXfrm>
    </dsp:sp>
    <dsp:sp modelId="{F9D135B7-BC0F-4526-AE47-F4F3F29F86EF}">
      <dsp:nvSpPr>
        <dsp:cNvPr id="0" name=""/>
        <dsp:cNvSpPr/>
      </dsp:nvSpPr>
      <dsp:spPr>
        <a:xfrm>
          <a:off x="0" y="2859516"/>
          <a:ext cx="5098256" cy="1331167"/>
        </a:xfrm>
        <a:prstGeom prst="roundRect">
          <a:avLst/>
        </a:prstGeom>
        <a:solidFill>
          <a:schemeClr val="accent2">
            <a:hueOff val="-887883"/>
            <a:satOff val="-391"/>
            <a:lumOff val="1046"/>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kern="1200"/>
            <a:t>Serving diverse populations with a workforce that matches these diverse populations</a:t>
          </a:r>
        </a:p>
      </dsp:txBody>
      <dsp:txXfrm>
        <a:off x="64982" y="2924498"/>
        <a:ext cx="4968292" cy="1201203"/>
      </dsp:txXfrm>
    </dsp:sp>
    <dsp:sp modelId="{A98098EA-4712-442F-9084-FB446761BA6C}">
      <dsp:nvSpPr>
        <dsp:cNvPr id="0" name=""/>
        <dsp:cNvSpPr/>
      </dsp:nvSpPr>
      <dsp:spPr>
        <a:xfrm>
          <a:off x="0" y="4259803"/>
          <a:ext cx="5098256" cy="1331167"/>
        </a:xfrm>
        <a:prstGeom prst="roundRect">
          <a:avLst/>
        </a:prstGeom>
        <a:solidFill>
          <a:schemeClr val="accent2">
            <a:hueOff val="-1331824"/>
            <a:satOff val="-586"/>
            <a:lumOff val="1569"/>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kern="1200"/>
            <a:t>Advancement of evidence-based practices</a:t>
          </a:r>
        </a:p>
      </dsp:txBody>
      <dsp:txXfrm>
        <a:off x="64982" y="4324785"/>
        <a:ext cx="4968292" cy="1201203"/>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11C749C-004D-4538-A867-411E060B516D}">
      <dsp:nvSpPr>
        <dsp:cNvPr id="0" name=""/>
        <dsp:cNvSpPr/>
      </dsp:nvSpPr>
      <dsp:spPr>
        <a:xfrm>
          <a:off x="0" y="488916"/>
          <a:ext cx="5098256" cy="671580"/>
        </a:xfrm>
        <a:prstGeom prst="roundRect">
          <a:avLst/>
        </a:prstGeom>
        <a:solidFill>
          <a:schemeClr val="accent2">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en-US" sz="2800" kern="1200"/>
            <a:t>Available free of charge:</a:t>
          </a:r>
        </a:p>
      </dsp:txBody>
      <dsp:txXfrm>
        <a:off x="32784" y="521700"/>
        <a:ext cx="5032688" cy="606012"/>
      </dsp:txXfrm>
    </dsp:sp>
    <dsp:sp modelId="{B7C7290A-BEA0-4FD3-B0BB-80866DCB998F}">
      <dsp:nvSpPr>
        <dsp:cNvPr id="0" name=""/>
        <dsp:cNvSpPr/>
      </dsp:nvSpPr>
      <dsp:spPr>
        <a:xfrm>
          <a:off x="0" y="1160496"/>
          <a:ext cx="5098256" cy="10722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1870" tIns="35560" rIns="199136" bIns="35560" numCol="1" spcCol="1270" anchor="t" anchorCtr="0">
          <a:noAutofit/>
        </a:bodyPr>
        <a:lstStyle/>
        <a:p>
          <a:pPr marL="228600" lvl="1" indent="-228600" algn="l" defTabSz="977900">
            <a:lnSpc>
              <a:spcPct val="90000"/>
            </a:lnSpc>
            <a:spcBef>
              <a:spcPct val="0"/>
            </a:spcBef>
            <a:spcAft>
              <a:spcPct val="20000"/>
            </a:spcAft>
            <a:buChar char="•"/>
          </a:pPr>
          <a:r>
            <a:rPr lang="en-US" sz="2200" kern="1200"/>
            <a:t>Treatment Improvement Protocols (TIPs)</a:t>
          </a:r>
        </a:p>
        <a:p>
          <a:pPr marL="228600" lvl="1" indent="-228600" algn="l" defTabSz="977900">
            <a:lnSpc>
              <a:spcPct val="90000"/>
            </a:lnSpc>
            <a:spcBef>
              <a:spcPct val="0"/>
            </a:spcBef>
            <a:spcAft>
              <a:spcPct val="20000"/>
            </a:spcAft>
            <a:buChar char="•"/>
          </a:pPr>
          <a:r>
            <a:rPr lang="en-US" sz="2200" kern="1200"/>
            <a:t>Technical Assistance Publications (TAPs)</a:t>
          </a:r>
        </a:p>
      </dsp:txBody>
      <dsp:txXfrm>
        <a:off x="0" y="1160496"/>
        <a:ext cx="5098256" cy="1072260"/>
      </dsp:txXfrm>
    </dsp:sp>
    <dsp:sp modelId="{E3FC5459-BCAD-4086-8406-BF4ADDC8F6F1}">
      <dsp:nvSpPr>
        <dsp:cNvPr id="0" name=""/>
        <dsp:cNvSpPr/>
      </dsp:nvSpPr>
      <dsp:spPr>
        <a:xfrm>
          <a:off x="0" y="2232756"/>
          <a:ext cx="5098256" cy="671580"/>
        </a:xfrm>
        <a:prstGeom prst="roundRect">
          <a:avLst/>
        </a:prstGeom>
        <a:solidFill>
          <a:schemeClr val="accent2">
            <a:hueOff val="-332956"/>
            <a:satOff val="-147"/>
            <a:lumOff val="392"/>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en-US" sz="2800" kern="1200"/>
            <a:t>Webinars and listening sessions</a:t>
          </a:r>
        </a:p>
      </dsp:txBody>
      <dsp:txXfrm>
        <a:off x="32784" y="2265540"/>
        <a:ext cx="5032688" cy="606012"/>
      </dsp:txXfrm>
    </dsp:sp>
    <dsp:sp modelId="{7CDD8A5F-946B-4DF0-B3E7-22B106934590}">
      <dsp:nvSpPr>
        <dsp:cNvPr id="0" name=""/>
        <dsp:cNvSpPr/>
      </dsp:nvSpPr>
      <dsp:spPr>
        <a:xfrm>
          <a:off x="0" y="2984976"/>
          <a:ext cx="5098256" cy="671580"/>
        </a:xfrm>
        <a:prstGeom prst="roundRect">
          <a:avLst/>
        </a:prstGeom>
        <a:solidFill>
          <a:schemeClr val="accent2">
            <a:hueOff val="-665912"/>
            <a:satOff val="-293"/>
            <a:lumOff val="784"/>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en-US" sz="2800" kern="1200"/>
            <a:t>Reports and national surveys</a:t>
          </a:r>
        </a:p>
      </dsp:txBody>
      <dsp:txXfrm>
        <a:off x="32784" y="3017760"/>
        <a:ext cx="5032688" cy="606012"/>
      </dsp:txXfrm>
    </dsp:sp>
    <dsp:sp modelId="{B67CBACE-1D61-4E0E-BA27-0E300375601B}">
      <dsp:nvSpPr>
        <dsp:cNvPr id="0" name=""/>
        <dsp:cNvSpPr/>
      </dsp:nvSpPr>
      <dsp:spPr>
        <a:xfrm>
          <a:off x="0" y="3737196"/>
          <a:ext cx="5098256" cy="671580"/>
        </a:xfrm>
        <a:prstGeom prst="roundRect">
          <a:avLst/>
        </a:prstGeom>
        <a:solidFill>
          <a:schemeClr val="accent2">
            <a:hueOff val="-998868"/>
            <a:satOff val="-440"/>
            <a:lumOff val="1177"/>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en-US" sz="2800" kern="1200"/>
            <a:t>Grants, data, technical assistance</a:t>
          </a:r>
        </a:p>
      </dsp:txBody>
      <dsp:txXfrm>
        <a:off x="32784" y="3769980"/>
        <a:ext cx="5032688" cy="606012"/>
      </dsp:txXfrm>
    </dsp:sp>
    <dsp:sp modelId="{927AB07A-64BC-49F6-BC3D-E531BA550653}">
      <dsp:nvSpPr>
        <dsp:cNvPr id="0" name=""/>
        <dsp:cNvSpPr/>
      </dsp:nvSpPr>
      <dsp:spPr>
        <a:xfrm>
          <a:off x="0" y="4489416"/>
          <a:ext cx="5098256" cy="671580"/>
        </a:xfrm>
        <a:prstGeom prst="roundRect">
          <a:avLst/>
        </a:prstGeom>
        <a:solidFill>
          <a:schemeClr val="accent2">
            <a:hueOff val="-1331824"/>
            <a:satOff val="-586"/>
            <a:lumOff val="1569"/>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en-US" sz="2800" kern="1200"/>
            <a:t>Toolkits</a:t>
          </a:r>
        </a:p>
      </dsp:txBody>
      <dsp:txXfrm>
        <a:off x="32784" y="4522200"/>
        <a:ext cx="5032688" cy="606012"/>
      </dsp:txXfrm>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AA6644B-D504-472E-869C-24196D4A526B}">
      <dsp:nvSpPr>
        <dsp:cNvPr id="0" name=""/>
        <dsp:cNvSpPr/>
      </dsp:nvSpPr>
      <dsp:spPr>
        <a:xfrm>
          <a:off x="-36950" y="914826"/>
          <a:ext cx="2299319" cy="1460067"/>
        </a:xfrm>
        <a:prstGeom prst="roundRect">
          <a:avLst>
            <a:gd name="adj" fmla="val 10000"/>
          </a:avLst>
        </a:prstGeom>
        <a:solidFill>
          <a:srgbClr val="E75C63"/>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5A8C6DA-585E-43C4-B116-3E9086EC56A6}">
      <dsp:nvSpPr>
        <dsp:cNvPr id="0" name=""/>
        <dsp:cNvSpPr/>
      </dsp:nvSpPr>
      <dsp:spPr>
        <a:xfrm>
          <a:off x="218529" y="1157532"/>
          <a:ext cx="2299319" cy="1460067"/>
        </a:xfrm>
        <a:prstGeom prst="roundRect">
          <a:avLst>
            <a:gd name="adj" fmla="val 10000"/>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US" sz="2100" kern="1200"/>
            <a:t>Prevention</a:t>
          </a:r>
        </a:p>
      </dsp:txBody>
      <dsp:txXfrm>
        <a:off x="261293" y="1200296"/>
        <a:ext cx="2213791" cy="1374539"/>
      </dsp:txXfrm>
    </dsp:sp>
    <dsp:sp modelId="{B019F3EF-7F64-4AEC-A3CB-783E4D493374}">
      <dsp:nvSpPr>
        <dsp:cNvPr id="0" name=""/>
        <dsp:cNvSpPr/>
      </dsp:nvSpPr>
      <dsp:spPr>
        <a:xfrm>
          <a:off x="2810279" y="958234"/>
          <a:ext cx="2299319" cy="1460067"/>
        </a:xfrm>
        <a:prstGeom prst="roundRect">
          <a:avLst>
            <a:gd name="adj" fmla="val 10000"/>
          </a:avLst>
        </a:prstGeom>
        <a:solidFill>
          <a:srgbClr val="E75C63"/>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0D57292-7638-4F45-B98D-9006EE20E083}">
      <dsp:nvSpPr>
        <dsp:cNvPr id="0" name=""/>
        <dsp:cNvSpPr/>
      </dsp:nvSpPr>
      <dsp:spPr>
        <a:xfrm>
          <a:off x="3065759" y="1200940"/>
          <a:ext cx="2299319" cy="1460067"/>
        </a:xfrm>
        <a:prstGeom prst="roundRect">
          <a:avLst>
            <a:gd name="adj" fmla="val 10000"/>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US" sz="2100" kern="1200"/>
            <a:t>Treatment and Recovery</a:t>
          </a:r>
        </a:p>
      </dsp:txBody>
      <dsp:txXfrm>
        <a:off x="3108523" y="1243704"/>
        <a:ext cx="2213791" cy="1374539"/>
      </dsp:txXfrm>
    </dsp:sp>
    <dsp:sp modelId="{F5415656-08DB-4B8B-A2B3-CCA20889B6B1}">
      <dsp:nvSpPr>
        <dsp:cNvPr id="0" name=""/>
        <dsp:cNvSpPr/>
      </dsp:nvSpPr>
      <dsp:spPr>
        <a:xfrm>
          <a:off x="5620558" y="958234"/>
          <a:ext cx="2299319" cy="1460067"/>
        </a:xfrm>
        <a:prstGeom prst="roundRect">
          <a:avLst>
            <a:gd name="adj" fmla="val 10000"/>
          </a:avLst>
        </a:prstGeom>
        <a:solidFill>
          <a:srgbClr val="E75C63"/>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E0DDD37-BC93-4BBA-B415-E2AAAF40E430}">
      <dsp:nvSpPr>
        <dsp:cNvPr id="0" name=""/>
        <dsp:cNvSpPr/>
      </dsp:nvSpPr>
      <dsp:spPr>
        <a:xfrm>
          <a:off x="5876038" y="1200940"/>
          <a:ext cx="2299319" cy="1460067"/>
        </a:xfrm>
        <a:prstGeom prst="roundRect">
          <a:avLst>
            <a:gd name="adj" fmla="val 10000"/>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US" sz="2100" kern="1200"/>
            <a:t>Reducing the availability of illicit drugs in the US</a:t>
          </a:r>
        </a:p>
      </dsp:txBody>
      <dsp:txXfrm>
        <a:off x="5918802" y="1243704"/>
        <a:ext cx="2213791" cy="1374539"/>
      </dsp:txXfrm>
    </dsp:sp>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6F2C88C-E0B2-4EF4-96A5-EC89FA1963E7}">
      <dsp:nvSpPr>
        <dsp:cNvPr id="0" name=""/>
        <dsp:cNvSpPr/>
      </dsp:nvSpPr>
      <dsp:spPr>
        <a:xfrm>
          <a:off x="0" y="689"/>
          <a:ext cx="5098256" cy="0"/>
        </a:xfrm>
        <a:prstGeom prst="line">
          <a:avLst/>
        </a:prstGeom>
        <a:solidFill>
          <a:schemeClr val="accent2">
            <a:hueOff val="0"/>
            <a:satOff val="0"/>
            <a:lumOff val="0"/>
            <a:alphaOff val="0"/>
          </a:schemeClr>
        </a:solidFill>
        <a:ln w="15875"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30ABCE7-3A26-47F5-82AF-EB605397D63A}">
      <dsp:nvSpPr>
        <dsp:cNvPr id="0" name=""/>
        <dsp:cNvSpPr/>
      </dsp:nvSpPr>
      <dsp:spPr>
        <a:xfrm>
          <a:off x="0" y="689"/>
          <a:ext cx="5098256" cy="80693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en-US" sz="2000" kern="1200"/>
            <a:t>Nationwide Media Campaign</a:t>
          </a:r>
        </a:p>
      </dsp:txBody>
      <dsp:txXfrm>
        <a:off x="0" y="689"/>
        <a:ext cx="5098256" cy="806933"/>
      </dsp:txXfrm>
    </dsp:sp>
    <dsp:sp modelId="{296DB107-4B65-4EB7-87DB-CBD367F81972}">
      <dsp:nvSpPr>
        <dsp:cNvPr id="0" name=""/>
        <dsp:cNvSpPr/>
      </dsp:nvSpPr>
      <dsp:spPr>
        <a:xfrm>
          <a:off x="0" y="807622"/>
          <a:ext cx="5098256" cy="0"/>
        </a:xfrm>
        <a:prstGeom prst="line">
          <a:avLst/>
        </a:prstGeom>
        <a:solidFill>
          <a:schemeClr val="accent2">
            <a:hueOff val="-221971"/>
            <a:satOff val="-98"/>
            <a:lumOff val="261"/>
            <a:alphaOff val="0"/>
          </a:schemeClr>
        </a:solidFill>
        <a:ln w="15875" cap="flat" cmpd="sng" algn="ctr">
          <a:solidFill>
            <a:schemeClr val="accent2">
              <a:hueOff val="-221971"/>
              <a:satOff val="-98"/>
              <a:lumOff val="261"/>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2AEE860-80C1-4448-BCE8-F4738A7299AD}">
      <dsp:nvSpPr>
        <dsp:cNvPr id="0" name=""/>
        <dsp:cNvSpPr/>
      </dsp:nvSpPr>
      <dsp:spPr>
        <a:xfrm>
          <a:off x="0" y="807622"/>
          <a:ext cx="5098256" cy="80693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en-US" sz="2000" kern="1200"/>
            <a:t>Safe Prescribing Practices</a:t>
          </a:r>
        </a:p>
      </dsp:txBody>
      <dsp:txXfrm>
        <a:off x="0" y="807622"/>
        <a:ext cx="5098256" cy="806933"/>
      </dsp:txXfrm>
    </dsp:sp>
    <dsp:sp modelId="{FA2B7A73-9921-47E1-B971-062602E5F68A}">
      <dsp:nvSpPr>
        <dsp:cNvPr id="0" name=""/>
        <dsp:cNvSpPr/>
      </dsp:nvSpPr>
      <dsp:spPr>
        <a:xfrm>
          <a:off x="0" y="1614556"/>
          <a:ext cx="5098256" cy="0"/>
        </a:xfrm>
        <a:prstGeom prst="line">
          <a:avLst/>
        </a:prstGeom>
        <a:solidFill>
          <a:schemeClr val="accent2">
            <a:hueOff val="-443941"/>
            <a:satOff val="-195"/>
            <a:lumOff val="523"/>
            <a:alphaOff val="0"/>
          </a:schemeClr>
        </a:solidFill>
        <a:ln w="15875" cap="flat" cmpd="sng" algn="ctr">
          <a:solidFill>
            <a:schemeClr val="accent2">
              <a:hueOff val="-443941"/>
              <a:satOff val="-195"/>
              <a:lumOff val="523"/>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391E567-5026-4A19-B342-8807AAE950AD}">
      <dsp:nvSpPr>
        <dsp:cNvPr id="0" name=""/>
        <dsp:cNvSpPr/>
      </dsp:nvSpPr>
      <dsp:spPr>
        <a:xfrm>
          <a:off x="0" y="1614556"/>
          <a:ext cx="5098256" cy="80693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en-US" sz="2000" kern="1200"/>
            <a:t>Use of Prescription Drug Monitoring Programs</a:t>
          </a:r>
        </a:p>
      </dsp:txBody>
      <dsp:txXfrm>
        <a:off x="0" y="1614556"/>
        <a:ext cx="5098256" cy="806933"/>
      </dsp:txXfrm>
    </dsp:sp>
    <dsp:sp modelId="{B4443426-9425-4D04-8BE9-93B0F76E86D2}">
      <dsp:nvSpPr>
        <dsp:cNvPr id="0" name=""/>
        <dsp:cNvSpPr/>
      </dsp:nvSpPr>
      <dsp:spPr>
        <a:xfrm>
          <a:off x="0" y="2421489"/>
          <a:ext cx="5098256" cy="0"/>
        </a:xfrm>
        <a:prstGeom prst="line">
          <a:avLst/>
        </a:prstGeom>
        <a:solidFill>
          <a:schemeClr val="accent2">
            <a:hueOff val="-665912"/>
            <a:satOff val="-293"/>
            <a:lumOff val="784"/>
            <a:alphaOff val="0"/>
          </a:schemeClr>
        </a:solidFill>
        <a:ln w="15875" cap="flat" cmpd="sng" algn="ctr">
          <a:solidFill>
            <a:schemeClr val="accent2">
              <a:hueOff val="-665912"/>
              <a:satOff val="-293"/>
              <a:lumOff val="784"/>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6314845-F40D-4A26-A2B0-5C150D8B16AE}">
      <dsp:nvSpPr>
        <dsp:cNvPr id="0" name=""/>
        <dsp:cNvSpPr/>
      </dsp:nvSpPr>
      <dsp:spPr>
        <a:xfrm>
          <a:off x="0" y="2421489"/>
          <a:ext cx="5098256" cy="80693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en-US" sz="2000" kern="1200" dirty="0"/>
            <a:t>Capacity of State, Local, and Tribal Communities to Identify and Prevent Substance Abuse</a:t>
          </a:r>
        </a:p>
      </dsp:txBody>
      <dsp:txXfrm>
        <a:off x="0" y="2421489"/>
        <a:ext cx="5098256" cy="806933"/>
      </dsp:txXfrm>
    </dsp:sp>
    <dsp:sp modelId="{6BFF5F0A-5BC0-4B9B-8D31-D99DF152AC1C}">
      <dsp:nvSpPr>
        <dsp:cNvPr id="0" name=""/>
        <dsp:cNvSpPr/>
      </dsp:nvSpPr>
      <dsp:spPr>
        <a:xfrm>
          <a:off x="0" y="3228422"/>
          <a:ext cx="5098256" cy="0"/>
        </a:xfrm>
        <a:prstGeom prst="line">
          <a:avLst/>
        </a:prstGeom>
        <a:solidFill>
          <a:schemeClr val="accent2">
            <a:hueOff val="-887883"/>
            <a:satOff val="-391"/>
            <a:lumOff val="1046"/>
            <a:alphaOff val="0"/>
          </a:schemeClr>
        </a:solidFill>
        <a:ln w="15875" cap="flat" cmpd="sng" algn="ctr">
          <a:solidFill>
            <a:schemeClr val="accent2">
              <a:hueOff val="-887883"/>
              <a:satOff val="-391"/>
              <a:lumOff val="1046"/>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FC8649E-BD7F-418D-B1BF-379ABB466E36}">
      <dsp:nvSpPr>
        <dsp:cNvPr id="0" name=""/>
        <dsp:cNvSpPr/>
      </dsp:nvSpPr>
      <dsp:spPr>
        <a:xfrm>
          <a:off x="0" y="3228422"/>
          <a:ext cx="5098256" cy="80693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en-US" sz="2000" kern="1200"/>
            <a:t>Research and Development of Evidence-Based Prevention Programs</a:t>
          </a:r>
        </a:p>
      </dsp:txBody>
      <dsp:txXfrm>
        <a:off x="0" y="3228422"/>
        <a:ext cx="5098256" cy="806933"/>
      </dsp:txXfrm>
    </dsp:sp>
    <dsp:sp modelId="{09951019-63CB-404C-A5A2-8DE6A0A13230}">
      <dsp:nvSpPr>
        <dsp:cNvPr id="0" name=""/>
        <dsp:cNvSpPr/>
      </dsp:nvSpPr>
      <dsp:spPr>
        <a:xfrm>
          <a:off x="0" y="4035355"/>
          <a:ext cx="5098256" cy="0"/>
        </a:xfrm>
        <a:prstGeom prst="line">
          <a:avLst/>
        </a:prstGeom>
        <a:solidFill>
          <a:schemeClr val="accent2">
            <a:hueOff val="-1109853"/>
            <a:satOff val="-488"/>
            <a:lumOff val="1307"/>
            <a:alphaOff val="0"/>
          </a:schemeClr>
        </a:solidFill>
        <a:ln w="15875" cap="flat" cmpd="sng" algn="ctr">
          <a:solidFill>
            <a:schemeClr val="accent2">
              <a:hueOff val="-1109853"/>
              <a:satOff val="-488"/>
              <a:lumOff val="1307"/>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E8C43FD-8E8B-47BA-B895-673A707D11E8}">
      <dsp:nvSpPr>
        <dsp:cNvPr id="0" name=""/>
        <dsp:cNvSpPr/>
      </dsp:nvSpPr>
      <dsp:spPr>
        <a:xfrm>
          <a:off x="0" y="4035355"/>
          <a:ext cx="5098256" cy="80693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en-US" sz="2000" kern="1200"/>
            <a:t>Strengthen ONDCP’s Drug Free Communities Program</a:t>
          </a:r>
        </a:p>
      </dsp:txBody>
      <dsp:txXfrm>
        <a:off x="0" y="4035355"/>
        <a:ext cx="5098256" cy="806933"/>
      </dsp:txXfrm>
    </dsp:sp>
    <dsp:sp modelId="{25407A26-3FB1-4301-9F12-9F0EC6C2EBB3}">
      <dsp:nvSpPr>
        <dsp:cNvPr id="0" name=""/>
        <dsp:cNvSpPr/>
      </dsp:nvSpPr>
      <dsp:spPr>
        <a:xfrm>
          <a:off x="0" y="4842289"/>
          <a:ext cx="5098256" cy="0"/>
        </a:xfrm>
        <a:prstGeom prst="line">
          <a:avLst/>
        </a:prstGeom>
        <a:solidFill>
          <a:schemeClr val="accent2">
            <a:hueOff val="-1331824"/>
            <a:satOff val="-586"/>
            <a:lumOff val="1569"/>
            <a:alphaOff val="0"/>
          </a:schemeClr>
        </a:solidFill>
        <a:ln w="15875" cap="flat" cmpd="sng" algn="ctr">
          <a:solidFill>
            <a:schemeClr val="accent2">
              <a:hueOff val="-1331824"/>
              <a:satOff val="-586"/>
              <a:lumOff val="1569"/>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02B7AC1-A261-4527-8529-BDE57ED973D7}">
      <dsp:nvSpPr>
        <dsp:cNvPr id="0" name=""/>
        <dsp:cNvSpPr/>
      </dsp:nvSpPr>
      <dsp:spPr>
        <a:xfrm>
          <a:off x="0" y="4842289"/>
          <a:ext cx="5098256" cy="80693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en-US" sz="2000" kern="1200"/>
            <a:t>Expanding Drug Take-Back</a:t>
          </a:r>
        </a:p>
      </dsp:txBody>
      <dsp:txXfrm>
        <a:off x="0" y="4842289"/>
        <a:ext cx="5098256" cy="806933"/>
      </dsp:txXfrm>
    </dsp:sp>
  </dsp:spTree>
</dsp:drawing>
</file>

<file path=ppt/diagrams/drawing1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3EE7EC0-E18F-4BDC-B8C8-FF42018D9094}">
      <dsp:nvSpPr>
        <dsp:cNvPr id="0" name=""/>
        <dsp:cNvSpPr/>
      </dsp:nvSpPr>
      <dsp:spPr>
        <a:xfrm>
          <a:off x="1747520" y="355"/>
          <a:ext cx="6990080" cy="480323"/>
        </a:xfrm>
        <a:prstGeom prst="rect">
          <a:avLst/>
        </a:prstGeom>
        <a:solidFill>
          <a:schemeClr val="accent2">
            <a:tint val="40000"/>
            <a:alpha val="90000"/>
            <a:hueOff val="0"/>
            <a:satOff val="0"/>
            <a:lumOff val="0"/>
            <a:alphaOff val="0"/>
          </a:schemeClr>
        </a:solidFill>
        <a:ln w="15875" cap="flat" cmpd="sng" algn="ctr">
          <a:solidFill>
            <a:schemeClr val="accent2">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35627" tIns="122002" rIns="135627" bIns="122002" numCol="1" spcCol="1270" anchor="ctr" anchorCtr="0">
          <a:noAutofit/>
        </a:bodyPr>
        <a:lstStyle/>
        <a:p>
          <a:pPr marL="0" lvl="0" indent="0" algn="l" defTabSz="800100">
            <a:lnSpc>
              <a:spcPct val="90000"/>
            </a:lnSpc>
            <a:spcBef>
              <a:spcPct val="0"/>
            </a:spcBef>
            <a:spcAft>
              <a:spcPct val="35000"/>
            </a:spcAft>
            <a:buNone/>
          </a:pPr>
          <a:r>
            <a:rPr lang="en-US" sz="1800" kern="1200"/>
            <a:t>Improving Overdose Response</a:t>
          </a:r>
        </a:p>
      </dsp:txBody>
      <dsp:txXfrm>
        <a:off x="1747520" y="355"/>
        <a:ext cx="6990080" cy="480323"/>
      </dsp:txXfrm>
    </dsp:sp>
    <dsp:sp modelId="{05D8C030-D6DC-486E-80C1-958CDFA140A1}">
      <dsp:nvSpPr>
        <dsp:cNvPr id="0" name=""/>
        <dsp:cNvSpPr/>
      </dsp:nvSpPr>
      <dsp:spPr>
        <a:xfrm>
          <a:off x="0" y="355"/>
          <a:ext cx="1747520" cy="480323"/>
        </a:xfrm>
        <a:prstGeom prst="rect">
          <a:avLst/>
        </a:prstGeom>
        <a:solidFill>
          <a:schemeClr val="accent2">
            <a:hueOff val="0"/>
            <a:satOff val="0"/>
            <a:lumOff val="0"/>
            <a:alphaOff val="0"/>
          </a:schemeClr>
        </a:solidFill>
        <a:ln w="15875"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2473" tIns="47445" rIns="92473" bIns="47445" numCol="1" spcCol="1270" anchor="ctr" anchorCtr="0">
          <a:noAutofit/>
        </a:bodyPr>
        <a:lstStyle/>
        <a:p>
          <a:pPr marL="0" lvl="0" indent="0" algn="ctr" defTabSz="889000">
            <a:lnSpc>
              <a:spcPct val="90000"/>
            </a:lnSpc>
            <a:spcBef>
              <a:spcPct val="0"/>
            </a:spcBef>
            <a:spcAft>
              <a:spcPct val="35000"/>
            </a:spcAft>
            <a:buNone/>
          </a:pPr>
          <a:r>
            <a:rPr lang="en-US" sz="2000" kern="1200"/>
            <a:t>Improving</a:t>
          </a:r>
        </a:p>
      </dsp:txBody>
      <dsp:txXfrm>
        <a:off x="0" y="355"/>
        <a:ext cx="1747520" cy="480323"/>
      </dsp:txXfrm>
    </dsp:sp>
    <dsp:sp modelId="{5C5501E8-EFF3-4D50-BD8F-9C1480B0DC90}">
      <dsp:nvSpPr>
        <dsp:cNvPr id="0" name=""/>
        <dsp:cNvSpPr/>
      </dsp:nvSpPr>
      <dsp:spPr>
        <a:xfrm>
          <a:off x="1747520" y="509498"/>
          <a:ext cx="6990080" cy="480323"/>
        </a:xfrm>
        <a:prstGeom prst="rect">
          <a:avLst/>
        </a:prstGeom>
        <a:solidFill>
          <a:schemeClr val="accent3">
            <a:tint val="40000"/>
            <a:alpha val="90000"/>
            <a:hueOff val="0"/>
            <a:satOff val="0"/>
            <a:lumOff val="0"/>
            <a:alphaOff val="0"/>
          </a:schemeClr>
        </a:solidFill>
        <a:ln w="15875" cap="flat" cmpd="sng" algn="ctr">
          <a:solidFill>
            <a:schemeClr val="accent3">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35627" tIns="122002" rIns="135627" bIns="122002" numCol="1" spcCol="1270" anchor="ctr" anchorCtr="0">
          <a:noAutofit/>
        </a:bodyPr>
        <a:lstStyle/>
        <a:p>
          <a:pPr marL="0" lvl="0" indent="0" algn="l" defTabSz="800100">
            <a:lnSpc>
              <a:spcPct val="90000"/>
            </a:lnSpc>
            <a:spcBef>
              <a:spcPct val="0"/>
            </a:spcBef>
            <a:spcAft>
              <a:spcPct val="35000"/>
            </a:spcAft>
            <a:buNone/>
          </a:pPr>
          <a:r>
            <a:rPr lang="en-US" sz="1800" kern="1200"/>
            <a:t>Enhancing Evidence-Based Addiction Treatment</a:t>
          </a:r>
        </a:p>
      </dsp:txBody>
      <dsp:txXfrm>
        <a:off x="1747520" y="509498"/>
        <a:ext cx="6990080" cy="480323"/>
      </dsp:txXfrm>
    </dsp:sp>
    <dsp:sp modelId="{422BF54B-90EF-41B4-A9E1-E1EDBAF62459}">
      <dsp:nvSpPr>
        <dsp:cNvPr id="0" name=""/>
        <dsp:cNvSpPr/>
      </dsp:nvSpPr>
      <dsp:spPr>
        <a:xfrm>
          <a:off x="0" y="509498"/>
          <a:ext cx="1747520" cy="480323"/>
        </a:xfrm>
        <a:prstGeom prst="rect">
          <a:avLst/>
        </a:prstGeom>
        <a:solidFill>
          <a:schemeClr val="accent3">
            <a:hueOff val="0"/>
            <a:satOff val="0"/>
            <a:lumOff val="0"/>
            <a:alphaOff val="0"/>
          </a:schemeClr>
        </a:solidFill>
        <a:ln w="15875"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2473" tIns="47445" rIns="92473" bIns="47445" numCol="1" spcCol="1270" anchor="ctr" anchorCtr="0">
          <a:noAutofit/>
        </a:bodyPr>
        <a:lstStyle/>
        <a:p>
          <a:pPr marL="0" lvl="0" indent="0" algn="ctr" defTabSz="889000">
            <a:lnSpc>
              <a:spcPct val="90000"/>
            </a:lnSpc>
            <a:spcBef>
              <a:spcPct val="0"/>
            </a:spcBef>
            <a:spcAft>
              <a:spcPct val="35000"/>
            </a:spcAft>
            <a:buNone/>
          </a:pPr>
          <a:r>
            <a:rPr lang="en-US" sz="2000" kern="1200"/>
            <a:t>Enhancing</a:t>
          </a:r>
        </a:p>
      </dsp:txBody>
      <dsp:txXfrm>
        <a:off x="0" y="509498"/>
        <a:ext cx="1747520" cy="480323"/>
      </dsp:txXfrm>
    </dsp:sp>
    <dsp:sp modelId="{CE5A5201-1153-4E5E-B82C-F8D9ED4882E0}">
      <dsp:nvSpPr>
        <dsp:cNvPr id="0" name=""/>
        <dsp:cNvSpPr/>
      </dsp:nvSpPr>
      <dsp:spPr>
        <a:xfrm>
          <a:off x="1747520" y="1018640"/>
          <a:ext cx="6990080" cy="480323"/>
        </a:xfrm>
        <a:prstGeom prst="rect">
          <a:avLst/>
        </a:prstGeom>
        <a:solidFill>
          <a:schemeClr val="accent4">
            <a:tint val="40000"/>
            <a:alpha val="90000"/>
            <a:hueOff val="0"/>
            <a:satOff val="0"/>
            <a:lumOff val="0"/>
            <a:alphaOff val="0"/>
          </a:schemeClr>
        </a:solidFill>
        <a:ln w="15875" cap="flat" cmpd="sng" algn="ctr">
          <a:solidFill>
            <a:schemeClr val="accent4">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35627" tIns="122002" rIns="135627" bIns="122002" numCol="1" spcCol="1270" anchor="ctr" anchorCtr="0">
          <a:noAutofit/>
        </a:bodyPr>
        <a:lstStyle/>
        <a:p>
          <a:pPr marL="0" lvl="0" indent="0" algn="l" defTabSz="800100">
            <a:lnSpc>
              <a:spcPct val="90000"/>
            </a:lnSpc>
            <a:spcBef>
              <a:spcPct val="0"/>
            </a:spcBef>
            <a:spcAft>
              <a:spcPct val="35000"/>
            </a:spcAft>
            <a:buNone/>
          </a:pPr>
          <a:r>
            <a:rPr lang="en-US" sz="1800" kern="1200"/>
            <a:t>Eliminating Barriers to Treatment</a:t>
          </a:r>
        </a:p>
      </dsp:txBody>
      <dsp:txXfrm>
        <a:off x="1747520" y="1018640"/>
        <a:ext cx="6990080" cy="480323"/>
      </dsp:txXfrm>
    </dsp:sp>
    <dsp:sp modelId="{040A1FA2-ADB7-4A58-80FE-CC4D65C20E33}">
      <dsp:nvSpPr>
        <dsp:cNvPr id="0" name=""/>
        <dsp:cNvSpPr/>
      </dsp:nvSpPr>
      <dsp:spPr>
        <a:xfrm>
          <a:off x="0" y="1018640"/>
          <a:ext cx="1747520" cy="480323"/>
        </a:xfrm>
        <a:prstGeom prst="rect">
          <a:avLst/>
        </a:prstGeom>
        <a:solidFill>
          <a:schemeClr val="accent4">
            <a:hueOff val="0"/>
            <a:satOff val="0"/>
            <a:lumOff val="0"/>
            <a:alphaOff val="0"/>
          </a:schemeClr>
        </a:solidFill>
        <a:ln w="15875"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2473" tIns="47445" rIns="92473" bIns="47445" numCol="1" spcCol="1270" anchor="ctr" anchorCtr="0">
          <a:noAutofit/>
        </a:bodyPr>
        <a:lstStyle/>
        <a:p>
          <a:pPr marL="0" lvl="0" indent="0" algn="ctr" defTabSz="889000">
            <a:lnSpc>
              <a:spcPct val="90000"/>
            </a:lnSpc>
            <a:spcBef>
              <a:spcPct val="0"/>
            </a:spcBef>
            <a:spcAft>
              <a:spcPct val="35000"/>
            </a:spcAft>
            <a:buNone/>
          </a:pPr>
          <a:r>
            <a:rPr lang="en-US" sz="2000" kern="1200"/>
            <a:t>Eliminating</a:t>
          </a:r>
        </a:p>
      </dsp:txBody>
      <dsp:txXfrm>
        <a:off x="0" y="1018640"/>
        <a:ext cx="1747520" cy="480323"/>
      </dsp:txXfrm>
    </dsp:sp>
    <dsp:sp modelId="{7A7ECDAF-C64D-448C-A223-24F6588FFD65}">
      <dsp:nvSpPr>
        <dsp:cNvPr id="0" name=""/>
        <dsp:cNvSpPr/>
      </dsp:nvSpPr>
      <dsp:spPr>
        <a:xfrm>
          <a:off x="1747520" y="1527783"/>
          <a:ext cx="6990080" cy="480323"/>
        </a:xfrm>
        <a:prstGeom prst="rect">
          <a:avLst/>
        </a:prstGeom>
        <a:solidFill>
          <a:schemeClr val="accent5">
            <a:tint val="40000"/>
            <a:alpha val="90000"/>
            <a:hueOff val="0"/>
            <a:satOff val="0"/>
            <a:lumOff val="0"/>
            <a:alphaOff val="0"/>
          </a:schemeClr>
        </a:solidFill>
        <a:ln w="15875" cap="flat" cmpd="sng" algn="ctr">
          <a:solidFill>
            <a:schemeClr val="accent5">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35627" tIns="122002" rIns="135627" bIns="122002" numCol="1" spcCol="1270" anchor="ctr" anchorCtr="0">
          <a:noAutofit/>
        </a:bodyPr>
        <a:lstStyle/>
        <a:p>
          <a:pPr marL="0" lvl="0" indent="0" algn="l" defTabSz="800100">
            <a:lnSpc>
              <a:spcPct val="90000"/>
            </a:lnSpc>
            <a:spcBef>
              <a:spcPct val="0"/>
            </a:spcBef>
            <a:spcAft>
              <a:spcPct val="35000"/>
            </a:spcAft>
            <a:buNone/>
          </a:pPr>
          <a:r>
            <a:rPr lang="en-US" sz="1800" kern="1200"/>
            <a:t>Increasing the Size of the Addiction Service Workforce and Treatment and Recovery Infrastructure</a:t>
          </a:r>
        </a:p>
      </dsp:txBody>
      <dsp:txXfrm>
        <a:off x="1747520" y="1527783"/>
        <a:ext cx="6990080" cy="480323"/>
      </dsp:txXfrm>
    </dsp:sp>
    <dsp:sp modelId="{BC04E77E-A3A4-426D-81A5-A16340D7AC53}">
      <dsp:nvSpPr>
        <dsp:cNvPr id="0" name=""/>
        <dsp:cNvSpPr/>
      </dsp:nvSpPr>
      <dsp:spPr>
        <a:xfrm>
          <a:off x="0" y="1527783"/>
          <a:ext cx="1747520" cy="480323"/>
        </a:xfrm>
        <a:prstGeom prst="rect">
          <a:avLst/>
        </a:prstGeom>
        <a:solidFill>
          <a:schemeClr val="accent5">
            <a:hueOff val="0"/>
            <a:satOff val="0"/>
            <a:lumOff val="0"/>
            <a:alphaOff val="0"/>
          </a:schemeClr>
        </a:solidFill>
        <a:ln w="15875"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2473" tIns="47445" rIns="92473" bIns="47445" numCol="1" spcCol="1270" anchor="ctr" anchorCtr="0">
          <a:noAutofit/>
        </a:bodyPr>
        <a:lstStyle/>
        <a:p>
          <a:pPr marL="0" lvl="0" indent="0" algn="ctr" defTabSz="889000">
            <a:lnSpc>
              <a:spcPct val="90000"/>
            </a:lnSpc>
            <a:spcBef>
              <a:spcPct val="0"/>
            </a:spcBef>
            <a:spcAft>
              <a:spcPct val="35000"/>
            </a:spcAft>
            <a:buNone/>
          </a:pPr>
          <a:r>
            <a:rPr lang="en-US" sz="2000" kern="1200"/>
            <a:t>Increasing</a:t>
          </a:r>
        </a:p>
      </dsp:txBody>
      <dsp:txXfrm>
        <a:off x="0" y="1527783"/>
        <a:ext cx="1747520" cy="480323"/>
      </dsp:txXfrm>
    </dsp:sp>
    <dsp:sp modelId="{A852797D-6485-45B0-B41B-A905042972CC}">
      <dsp:nvSpPr>
        <dsp:cNvPr id="0" name=""/>
        <dsp:cNvSpPr/>
      </dsp:nvSpPr>
      <dsp:spPr>
        <a:xfrm>
          <a:off x="1747520" y="2036925"/>
          <a:ext cx="6990080" cy="480323"/>
        </a:xfrm>
        <a:prstGeom prst="rect">
          <a:avLst/>
        </a:prstGeom>
        <a:solidFill>
          <a:schemeClr val="accent6">
            <a:tint val="40000"/>
            <a:alpha val="90000"/>
            <a:hueOff val="0"/>
            <a:satOff val="0"/>
            <a:lumOff val="0"/>
            <a:alphaOff val="0"/>
          </a:schemeClr>
        </a:solidFill>
        <a:ln w="15875" cap="flat" cmpd="sng" algn="ctr">
          <a:solidFill>
            <a:schemeClr val="accent6">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35627" tIns="122002" rIns="135627" bIns="122002" numCol="1" spcCol="1270" anchor="ctr" anchorCtr="0">
          <a:noAutofit/>
        </a:bodyPr>
        <a:lstStyle/>
        <a:p>
          <a:pPr marL="0" lvl="0" indent="0" algn="l" defTabSz="800100">
            <a:lnSpc>
              <a:spcPct val="90000"/>
            </a:lnSpc>
            <a:spcBef>
              <a:spcPct val="0"/>
            </a:spcBef>
            <a:spcAft>
              <a:spcPct val="35000"/>
            </a:spcAft>
            <a:buNone/>
          </a:pPr>
          <a:r>
            <a:rPr lang="en-US" sz="1800" kern="1200"/>
            <a:t>Leveraging Drug Courts and Diversion Programs</a:t>
          </a:r>
        </a:p>
      </dsp:txBody>
      <dsp:txXfrm>
        <a:off x="1747520" y="2036925"/>
        <a:ext cx="6990080" cy="480323"/>
      </dsp:txXfrm>
    </dsp:sp>
    <dsp:sp modelId="{69DBA5B8-92BA-463C-B45B-667D8954D7E4}">
      <dsp:nvSpPr>
        <dsp:cNvPr id="0" name=""/>
        <dsp:cNvSpPr/>
      </dsp:nvSpPr>
      <dsp:spPr>
        <a:xfrm>
          <a:off x="0" y="2036925"/>
          <a:ext cx="1747520" cy="480323"/>
        </a:xfrm>
        <a:prstGeom prst="rect">
          <a:avLst/>
        </a:prstGeom>
        <a:solidFill>
          <a:schemeClr val="accent6">
            <a:hueOff val="0"/>
            <a:satOff val="0"/>
            <a:lumOff val="0"/>
            <a:alphaOff val="0"/>
          </a:schemeClr>
        </a:solidFill>
        <a:ln w="15875" cap="flat" cmpd="sng" algn="ctr">
          <a:solidFill>
            <a:schemeClr val="accent6">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2473" tIns="47445" rIns="92473" bIns="47445" numCol="1" spcCol="1270" anchor="ctr" anchorCtr="0">
          <a:noAutofit/>
        </a:bodyPr>
        <a:lstStyle/>
        <a:p>
          <a:pPr marL="0" lvl="0" indent="0" algn="ctr" defTabSz="889000">
            <a:lnSpc>
              <a:spcPct val="90000"/>
            </a:lnSpc>
            <a:spcBef>
              <a:spcPct val="0"/>
            </a:spcBef>
            <a:spcAft>
              <a:spcPct val="35000"/>
            </a:spcAft>
            <a:buNone/>
          </a:pPr>
          <a:r>
            <a:rPr lang="en-US" sz="2000" kern="1200"/>
            <a:t>Leveraging</a:t>
          </a:r>
        </a:p>
      </dsp:txBody>
      <dsp:txXfrm>
        <a:off x="0" y="2036925"/>
        <a:ext cx="1747520" cy="480323"/>
      </dsp:txXfrm>
    </dsp:sp>
    <dsp:sp modelId="{1755D558-49B0-4518-A45D-0CE7CE2482E6}">
      <dsp:nvSpPr>
        <dsp:cNvPr id="0" name=""/>
        <dsp:cNvSpPr/>
      </dsp:nvSpPr>
      <dsp:spPr>
        <a:xfrm>
          <a:off x="1747520" y="2546067"/>
          <a:ext cx="6990080" cy="480323"/>
        </a:xfrm>
        <a:prstGeom prst="rect">
          <a:avLst/>
        </a:prstGeom>
        <a:solidFill>
          <a:schemeClr val="accent2">
            <a:tint val="40000"/>
            <a:alpha val="90000"/>
            <a:hueOff val="0"/>
            <a:satOff val="0"/>
            <a:lumOff val="0"/>
            <a:alphaOff val="0"/>
          </a:schemeClr>
        </a:solidFill>
        <a:ln w="15875" cap="flat" cmpd="sng" algn="ctr">
          <a:solidFill>
            <a:schemeClr val="accent2">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35627" tIns="122002" rIns="135627" bIns="122002" numCol="1" spcCol="1270" anchor="ctr" anchorCtr="0">
          <a:noAutofit/>
        </a:bodyPr>
        <a:lstStyle/>
        <a:p>
          <a:pPr marL="0" lvl="0" indent="0" algn="l" defTabSz="800100">
            <a:lnSpc>
              <a:spcPct val="90000"/>
            </a:lnSpc>
            <a:spcBef>
              <a:spcPct val="0"/>
            </a:spcBef>
            <a:spcAft>
              <a:spcPct val="35000"/>
            </a:spcAft>
            <a:buNone/>
          </a:pPr>
          <a:r>
            <a:rPr lang="en-US" sz="1800" kern="1200"/>
            <a:t>Increasing Employment Opportunities for Those in Recovery</a:t>
          </a:r>
        </a:p>
      </dsp:txBody>
      <dsp:txXfrm>
        <a:off x="1747520" y="2546067"/>
        <a:ext cx="6990080" cy="480323"/>
      </dsp:txXfrm>
    </dsp:sp>
    <dsp:sp modelId="{3EA683EC-F192-43E7-A047-29F682C1BCE8}">
      <dsp:nvSpPr>
        <dsp:cNvPr id="0" name=""/>
        <dsp:cNvSpPr/>
      </dsp:nvSpPr>
      <dsp:spPr>
        <a:xfrm>
          <a:off x="0" y="2546067"/>
          <a:ext cx="1747520" cy="480323"/>
        </a:xfrm>
        <a:prstGeom prst="rect">
          <a:avLst/>
        </a:prstGeom>
        <a:solidFill>
          <a:schemeClr val="accent2">
            <a:hueOff val="0"/>
            <a:satOff val="0"/>
            <a:lumOff val="0"/>
            <a:alphaOff val="0"/>
          </a:schemeClr>
        </a:solidFill>
        <a:ln w="15875"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2473" tIns="47445" rIns="92473" bIns="47445" numCol="1" spcCol="1270" anchor="ctr" anchorCtr="0">
          <a:noAutofit/>
        </a:bodyPr>
        <a:lstStyle/>
        <a:p>
          <a:pPr marL="0" lvl="0" indent="0" algn="ctr" defTabSz="889000">
            <a:lnSpc>
              <a:spcPct val="90000"/>
            </a:lnSpc>
            <a:spcBef>
              <a:spcPct val="0"/>
            </a:spcBef>
            <a:spcAft>
              <a:spcPct val="35000"/>
            </a:spcAft>
            <a:buNone/>
          </a:pPr>
          <a:r>
            <a:rPr lang="en-US" sz="2000" kern="1200"/>
            <a:t>Increasing</a:t>
          </a:r>
        </a:p>
      </dsp:txBody>
      <dsp:txXfrm>
        <a:off x="0" y="2546067"/>
        <a:ext cx="1747520" cy="480323"/>
      </dsp:txXfrm>
    </dsp:sp>
    <dsp:sp modelId="{1651B8E0-019B-4300-AE76-61332607DC0C}">
      <dsp:nvSpPr>
        <dsp:cNvPr id="0" name=""/>
        <dsp:cNvSpPr/>
      </dsp:nvSpPr>
      <dsp:spPr>
        <a:xfrm>
          <a:off x="1747520" y="3055210"/>
          <a:ext cx="6990080" cy="480323"/>
        </a:xfrm>
        <a:prstGeom prst="rect">
          <a:avLst/>
        </a:prstGeom>
        <a:solidFill>
          <a:schemeClr val="accent3">
            <a:tint val="40000"/>
            <a:alpha val="90000"/>
            <a:hueOff val="0"/>
            <a:satOff val="0"/>
            <a:lumOff val="0"/>
            <a:alphaOff val="0"/>
          </a:schemeClr>
        </a:solidFill>
        <a:ln w="15875" cap="flat" cmpd="sng" algn="ctr">
          <a:solidFill>
            <a:schemeClr val="accent3">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35627" tIns="122002" rIns="135627" bIns="122002" numCol="1" spcCol="1270" anchor="ctr" anchorCtr="0">
          <a:noAutofit/>
        </a:bodyPr>
        <a:lstStyle/>
        <a:p>
          <a:pPr marL="0" lvl="0" indent="0" algn="l" defTabSz="800100">
            <a:lnSpc>
              <a:spcPct val="90000"/>
            </a:lnSpc>
            <a:spcBef>
              <a:spcPct val="0"/>
            </a:spcBef>
            <a:spcAft>
              <a:spcPct val="35000"/>
            </a:spcAft>
            <a:buNone/>
          </a:pPr>
          <a:r>
            <a:rPr lang="en-US" sz="1800" kern="1200"/>
            <a:t>Expanding Access to Peer Recovery Support Services</a:t>
          </a:r>
        </a:p>
      </dsp:txBody>
      <dsp:txXfrm>
        <a:off x="1747520" y="3055210"/>
        <a:ext cx="6990080" cy="480323"/>
      </dsp:txXfrm>
    </dsp:sp>
    <dsp:sp modelId="{5584AFE2-1508-4387-A8EF-EDFB37F1E60D}">
      <dsp:nvSpPr>
        <dsp:cNvPr id="0" name=""/>
        <dsp:cNvSpPr/>
      </dsp:nvSpPr>
      <dsp:spPr>
        <a:xfrm>
          <a:off x="0" y="3055210"/>
          <a:ext cx="1747520" cy="480323"/>
        </a:xfrm>
        <a:prstGeom prst="rect">
          <a:avLst/>
        </a:prstGeom>
        <a:solidFill>
          <a:schemeClr val="accent3">
            <a:hueOff val="0"/>
            <a:satOff val="0"/>
            <a:lumOff val="0"/>
            <a:alphaOff val="0"/>
          </a:schemeClr>
        </a:solidFill>
        <a:ln w="15875"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2473" tIns="47445" rIns="92473" bIns="47445" numCol="1" spcCol="1270" anchor="ctr" anchorCtr="0">
          <a:noAutofit/>
        </a:bodyPr>
        <a:lstStyle/>
        <a:p>
          <a:pPr marL="0" lvl="0" indent="0" algn="ctr" defTabSz="889000">
            <a:lnSpc>
              <a:spcPct val="90000"/>
            </a:lnSpc>
            <a:spcBef>
              <a:spcPct val="0"/>
            </a:spcBef>
            <a:spcAft>
              <a:spcPct val="35000"/>
            </a:spcAft>
            <a:buNone/>
          </a:pPr>
          <a:r>
            <a:rPr lang="en-US" sz="2000" kern="1200"/>
            <a:t>Expanding</a:t>
          </a:r>
        </a:p>
      </dsp:txBody>
      <dsp:txXfrm>
        <a:off x="0" y="3055210"/>
        <a:ext cx="1747520" cy="480323"/>
      </dsp:txXfrm>
    </dsp:sp>
    <dsp:sp modelId="{9941EB04-3ED9-4C59-88F3-2883CD134A8A}">
      <dsp:nvSpPr>
        <dsp:cNvPr id="0" name=""/>
        <dsp:cNvSpPr/>
      </dsp:nvSpPr>
      <dsp:spPr>
        <a:xfrm>
          <a:off x="1747520" y="3564352"/>
          <a:ext cx="6990080" cy="480323"/>
        </a:xfrm>
        <a:prstGeom prst="rect">
          <a:avLst/>
        </a:prstGeom>
        <a:solidFill>
          <a:schemeClr val="accent4">
            <a:tint val="40000"/>
            <a:alpha val="90000"/>
            <a:hueOff val="0"/>
            <a:satOff val="0"/>
            <a:lumOff val="0"/>
            <a:alphaOff val="0"/>
          </a:schemeClr>
        </a:solidFill>
        <a:ln w="15875" cap="flat" cmpd="sng" algn="ctr">
          <a:solidFill>
            <a:schemeClr val="accent4">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35627" tIns="122002" rIns="135627" bIns="122002" numCol="1" spcCol="1270" anchor="ctr" anchorCtr="0">
          <a:noAutofit/>
        </a:bodyPr>
        <a:lstStyle/>
        <a:p>
          <a:pPr marL="0" lvl="0" indent="0" algn="l" defTabSz="800100">
            <a:lnSpc>
              <a:spcPct val="90000"/>
            </a:lnSpc>
            <a:spcBef>
              <a:spcPct val="0"/>
            </a:spcBef>
            <a:spcAft>
              <a:spcPct val="35000"/>
            </a:spcAft>
            <a:buNone/>
          </a:pPr>
          <a:r>
            <a:rPr lang="en-US" sz="1800" kern="1200"/>
            <a:t>Expanding the Scientific Understanding of Peer Recovery Support Services</a:t>
          </a:r>
        </a:p>
      </dsp:txBody>
      <dsp:txXfrm>
        <a:off x="1747520" y="3564352"/>
        <a:ext cx="6990080" cy="480323"/>
      </dsp:txXfrm>
    </dsp:sp>
    <dsp:sp modelId="{566B82B3-C316-45A1-935B-37EF661B0576}">
      <dsp:nvSpPr>
        <dsp:cNvPr id="0" name=""/>
        <dsp:cNvSpPr/>
      </dsp:nvSpPr>
      <dsp:spPr>
        <a:xfrm>
          <a:off x="0" y="3564352"/>
          <a:ext cx="1747520" cy="480323"/>
        </a:xfrm>
        <a:prstGeom prst="rect">
          <a:avLst/>
        </a:prstGeom>
        <a:solidFill>
          <a:schemeClr val="accent4">
            <a:hueOff val="0"/>
            <a:satOff val="0"/>
            <a:lumOff val="0"/>
            <a:alphaOff val="0"/>
          </a:schemeClr>
        </a:solidFill>
        <a:ln w="15875"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2473" tIns="47445" rIns="92473" bIns="47445" numCol="1" spcCol="1270" anchor="ctr" anchorCtr="0">
          <a:noAutofit/>
        </a:bodyPr>
        <a:lstStyle/>
        <a:p>
          <a:pPr marL="0" lvl="0" indent="0" algn="ctr" defTabSz="889000">
            <a:lnSpc>
              <a:spcPct val="90000"/>
            </a:lnSpc>
            <a:spcBef>
              <a:spcPct val="0"/>
            </a:spcBef>
            <a:spcAft>
              <a:spcPct val="35000"/>
            </a:spcAft>
            <a:buNone/>
          </a:pPr>
          <a:r>
            <a:rPr lang="en-US" sz="2000" kern="1200"/>
            <a:t>Expanding</a:t>
          </a:r>
        </a:p>
      </dsp:txBody>
      <dsp:txXfrm>
        <a:off x="0" y="3564352"/>
        <a:ext cx="1747520" cy="480323"/>
      </dsp:txXfrm>
    </dsp:sp>
    <dsp:sp modelId="{F69BF164-79AF-4B30-BA39-7F5F477F022A}">
      <dsp:nvSpPr>
        <dsp:cNvPr id="0" name=""/>
        <dsp:cNvSpPr/>
      </dsp:nvSpPr>
      <dsp:spPr>
        <a:xfrm>
          <a:off x="1747520" y="4073495"/>
          <a:ext cx="6990080" cy="480323"/>
        </a:xfrm>
        <a:prstGeom prst="rect">
          <a:avLst/>
        </a:prstGeom>
        <a:solidFill>
          <a:schemeClr val="accent5">
            <a:tint val="40000"/>
            <a:alpha val="90000"/>
            <a:hueOff val="0"/>
            <a:satOff val="0"/>
            <a:lumOff val="0"/>
            <a:alphaOff val="0"/>
          </a:schemeClr>
        </a:solidFill>
        <a:ln w="15875" cap="flat" cmpd="sng" algn="ctr">
          <a:solidFill>
            <a:schemeClr val="accent5">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35627" tIns="122002" rIns="135627" bIns="122002" numCol="1" spcCol="1270" anchor="ctr" anchorCtr="0">
          <a:noAutofit/>
        </a:bodyPr>
        <a:lstStyle/>
        <a:p>
          <a:pPr marL="0" lvl="0" indent="0" algn="l" defTabSz="800100">
            <a:lnSpc>
              <a:spcPct val="90000"/>
            </a:lnSpc>
            <a:spcBef>
              <a:spcPct val="0"/>
            </a:spcBef>
            <a:spcAft>
              <a:spcPct val="35000"/>
            </a:spcAft>
            <a:buNone/>
          </a:pPr>
          <a:r>
            <a:rPr lang="en-US" sz="1800" kern="1200"/>
            <a:t>Reducing Stigma and Making Recovery Possible</a:t>
          </a:r>
        </a:p>
      </dsp:txBody>
      <dsp:txXfrm>
        <a:off x="1747520" y="4073495"/>
        <a:ext cx="6990080" cy="480323"/>
      </dsp:txXfrm>
    </dsp:sp>
    <dsp:sp modelId="{E66987B4-7E54-471D-9997-CDFD70D369D5}">
      <dsp:nvSpPr>
        <dsp:cNvPr id="0" name=""/>
        <dsp:cNvSpPr/>
      </dsp:nvSpPr>
      <dsp:spPr>
        <a:xfrm>
          <a:off x="0" y="4073495"/>
          <a:ext cx="1747520" cy="480323"/>
        </a:xfrm>
        <a:prstGeom prst="rect">
          <a:avLst/>
        </a:prstGeom>
        <a:solidFill>
          <a:schemeClr val="accent5">
            <a:hueOff val="0"/>
            <a:satOff val="0"/>
            <a:lumOff val="0"/>
            <a:alphaOff val="0"/>
          </a:schemeClr>
        </a:solidFill>
        <a:ln w="15875"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2473" tIns="47445" rIns="92473" bIns="47445" numCol="1" spcCol="1270" anchor="ctr" anchorCtr="0">
          <a:noAutofit/>
        </a:bodyPr>
        <a:lstStyle/>
        <a:p>
          <a:pPr marL="0" lvl="0" indent="0" algn="ctr" defTabSz="889000">
            <a:lnSpc>
              <a:spcPct val="90000"/>
            </a:lnSpc>
            <a:spcBef>
              <a:spcPct val="0"/>
            </a:spcBef>
            <a:spcAft>
              <a:spcPct val="35000"/>
            </a:spcAft>
            <a:buNone/>
          </a:pPr>
          <a:r>
            <a:rPr lang="en-US" sz="2000" kern="1200"/>
            <a:t>Reducing</a:t>
          </a:r>
        </a:p>
      </dsp:txBody>
      <dsp:txXfrm>
        <a:off x="0" y="4073495"/>
        <a:ext cx="1747520" cy="480323"/>
      </dsp:txXfrm>
    </dsp:sp>
  </dsp:spTree>
</dsp:drawing>
</file>

<file path=ppt/diagrams/drawing1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0A8554C-A804-43BD-85D6-99962664855E}">
      <dsp:nvSpPr>
        <dsp:cNvPr id="0" name=""/>
        <dsp:cNvSpPr/>
      </dsp:nvSpPr>
      <dsp:spPr>
        <a:xfrm>
          <a:off x="0" y="462"/>
          <a:ext cx="7543800" cy="1081473"/>
        </a:xfrm>
        <a:prstGeom prst="roundRect">
          <a:avLst>
            <a:gd name="adj" fmla="val 1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639C470-FF49-4078-A936-7A69631C3AF2}">
      <dsp:nvSpPr>
        <dsp:cNvPr id="0" name=""/>
        <dsp:cNvSpPr/>
      </dsp:nvSpPr>
      <dsp:spPr>
        <a:xfrm>
          <a:off x="327145" y="243793"/>
          <a:ext cx="594810" cy="594810"/>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57F3BED0-293E-4559-9A46-85D509D544C1}">
      <dsp:nvSpPr>
        <dsp:cNvPr id="0" name=""/>
        <dsp:cNvSpPr/>
      </dsp:nvSpPr>
      <dsp:spPr>
        <a:xfrm>
          <a:off x="1249101" y="462"/>
          <a:ext cx="6294698" cy="108147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4456" tIns="114456" rIns="114456" bIns="114456" numCol="1" spcCol="1270" anchor="ctr" anchorCtr="0">
          <a:noAutofit/>
        </a:bodyPr>
        <a:lstStyle/>
        <a:p>
          <a:pPr marL="0" lvl="0" indent="0" algn="l" defTabSz="1111250">
            <a:lnSpc>
              <a:spcPct val="90000"/>
            </a:lnSpc>
            <a:spcBef>
              <a:spcPct val="0"/>
            </a:spcBef>
            <a:spcAft>
              <a:spcPct val="35000"/>
            </a:spcAft>
            <a:buNone/>
          </a:pPr>
          <a:r>
            <a:rPr lang="en-US" sz="2500" kern="1200"/>
            <a:t>Opioid epidemic</a:t>
          </a:r>
        </a:p>
      </dsp:txBody>
      <dsp:txXfrm>
        <a:off x="1249101" y="462"/>
        <a:ext cx="6294698" cy="1081473"/>
      </dsp:txXfrm>
    </dsp:sp>
    <dsp:sp modelId="{DAFF8FB1-97F9-4029-8B51-FAC84B182192}">
      <dsp:nvSpPr>
        <dsp:cNvPr id="0" name=""/>
        <dsp:cNvSpPr/>
      </dsp:nvSpPr>
      <dsp:spPr>
        <a:xfrm>
          <a:off x="0" y="1352303"/>
          <a:ext cx="7543800" cy="1081473"/>
        </a:xfrm>
        <a:prstGeom prst="roundRect">
          <a:avLst>
            <a:gd name="adj" fmla="val 1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F0114A7-2A15-42C3-AF96-010A27EC537E}">
      <dsp:nvSpPr>
        <dsp:cNvPr id="0" name=""/>
        <dsp:cNvSpPr/>
      </dsp:nvSpPr>
      <dsp:spPr>
        <a:xfrm>
          <a:off x="327145" y="1595634"/>
          <a:ext cx="594810" cy="594810"/>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3FC4AF05-7ADB-48A9-A7F3-EEEF264E0A90}">
      <dsp:nvSpPr>
        <dsp:cNvPr id="0" name=""/>
        <dsp:cNvSpPr/>
      </dsp:nvSpPr>
      <dsp:spPr>
        <a:xfrm>
          <a:off x="1249101" y="1352303"/>
          <a:ext cx="6294698" cy="108147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4456" tIns="114456" rIns="114456" bIns="114456" numCol="1" spcCol="1270" anchor="ctr" anchorCtr="0">
          <a:noAutofit/>
        </a:bodyPr>
        <a:lstStyle/>
        <a:p>
          <a:pPr marL="0" lvl="0" indent="0" algn="l" defTabSz="1111250">
            <a:lnSpc>
              <a:spcPct val="90000"/>
            </a:lnSpc>
            <a:spcBef>
              <a:spcPct val="0"/>
            </a:spcBef>
            <a:spcAft>
              <a:spcPct val="35000"/>
            </a:spcAft>
            <a:buNone/>
          </a:pPr>
          <a:r>
            <a:rPr lang="en-US" sz="2500" kern="1200"/>
            <a:t>Marijuana legalization in states and its impact on prevention, treatment, crime, etc.</a:t>
          </a:r>
        </a:p>
      </dsp:txBody>
      <dsp:txXfrm>
        <a:off x="1249101" y="1352303"/>
        <a:ext cx="6294698" cy="1081473"/>
      </dsp:txXfrm>
    </dsp:sp>
    <dsp:sp modelId="{F33F1444-2674-43C6-A5F5-E211FCD8C6A1}">
      <dsp:nvSpPr>
        <dsp:cNvPr id="0" name=""/>
        <dsp:cNvSpPr/>
      </dsp:nvSpPr>
      <dsp:spPr>
        <a:xfrm>
          <a:off x="0" y="2704144"/>
          <a:ext cx="7543800" cy="1081473"/>
        </a:xfrm>
        <a:prstGeom prst="roundRect">
          <a:avLst>
            <a:gd name="adj" fmla="val 1000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3138367-4B2E-4A9D-9DB5-69A841B11B19}">
      <dsp:nvSpPr>
        <dsp:cNvPr id="0" name=""/>
        <dsp:cNvSpPr/>
      </dsp:nvSpPr>
      <dsp:spPr>
        <a:xfrm>
          <a:off x="327145" y="2947476"/>
          <a:ext cx="594810" cy="594810"/>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0409902C-868D-40C4-A7AE-D2550B75185B}">
      <dsp:nvSpPr>
        <dsp:cNvPr id="0" name=""/>
        <dsp:cNvSpPr/>
      </dsp:nvSpPr>
      <dsp:spPr>
        <a:xfrm>
          <a:off x="1249101" y="2704144"/>
          <a:ext cx="6294698" cy="108147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4456" tIns="114456" rIns="114456" bIns="114456" numCol="1" spcCol="1270" anchor="ctr" anchorCtr="0">
          <a:noAutofit/>
        </a:bodyPr>
        <a:lstStyle/>
        <a:p>
          <a:pPr marL="0" lvl="0" indent="0" algn="l" defTabSz="1111250">
            <a:lnSpc>
              <a:spcPct val="90000"/>
            </a:lnSpc>
            <a:spcBef>
              <a:spcPct val="0"/>
            </a:spcBef>
            <a:spcAft>
              <a:spcPct val="35000"/>
            </a:spcAft>
            <a:buNone/>
          </a:pPr>
          <a:r>
            <a:rPr lang="en-US" sz="2500" kern="1200"/>
            <a:t>Integration of SUDs into primary health</a:t>
          </a:r>
        </a:p>
      </dsp:txBody>
      <dsp:txXfrm>
        <a:off x="1249101" y="2704144"/>
        <a:ext cx="6294698" cy="1081473"/>
      </dsp:txXfrm>
    </dsp:sp>
  </dsp:spTree>
</dsp:drawing>
</file>

<file path=ppt/diagrams/drawing1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E62317C-9818-4726-A09D-B165F03A8C8C}">
      <dsp:nvSpPr>
        <dsp:cNvPr id="0" name=""/>
        <dsp:cNvSpPr/>
      </dsp:nvSpPr>
      <dsp:spPr>
        <a:xfrm>
          <a:off x="0" y="462"/>
          <a:ext cx="7543800" cy="1081473"/>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7B6FE24-6E1A-4CBA-BBB2-C76EA122A8CE}">
      <dsp:nvSpPr>
        <dsp:cNvPr id="0" name=""/>
        <dsp:cNvSpPr/>
      </dsp:nvSpPr>
      <dsp:spPr>
        <a:xfrm>
          <a:off x="327145" y="243793"/>
          <a:ext cx="594810" cy="594810"/>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BD6E0C3E-CAC3-4E04-9417-ADC039DAEF7B}">
      <dsp:nvSpPr>
        <dsp:cNvPr id="0" name=""/>
        <dsp:cNvSpPr/>
      </dsp:nvSpPr>
      <dsp:spPr>
        <a:xfrm>
          <a:off x="1249101" y="462"/>
          <a:ext cx="6294698" cy="108147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4456" tIns="114456" rIns="114456" bIns="114456" numCol="1" spcCol="1270" anchor="ctr" anchorCtr="0">
          <a:noAutofit/>
        </a:bodyPr>
        <a:lstStyle/>
        <a:p>
          <a:pPr marL="0" lvl="0" indent="0" algn="l" defTabSz="1111250">
            <a:lnSpc>
              <a:spcPct val="90000"/>
            </a:lnSpc>
            <a:spcBef>
              <a:spcPct val="0"/>
            </a:spcBef>
            <a:spcAft>
              <a:spcPct val="35000"/>
            </a:spcAft>
            <a:buNone/>
          </a:pPr>
          <a:r>
            <a:rPr lang="en-US" sz="2500" kern="1200"/>
            <a:t>Language shift needs to occur to stop the stigma</a:t>
          </a:r>
        </a:p>
      </dsp:txBody>
      <dsp:txXfrm>
        <a:off x="1249101" y="462"/>
        <a:ext cx="6294698" cy="1081473"/>
      </dsp:txXfrm>
    </dsp:sp>
    <dsp:sp modelId="{974C9741-26C2-454F-BF02-F1CBF84948F9}">
      <dsp:nvSpPr>
        <dsp:cNvPr id="0" name=""/>
        <dsp:cNvSpPr/>
      </dsp:nvSpPr>
      <dsp:spPr>
        <a:xfrm>
          <a:off x="0" y="1352303"/>
          <a:ext cx="7543800" cy="1081473"/>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C4AA9E3-BDF4-4DA2-8910-2E557DEB6C65}">
      <dsp:nvSpPr>
        <dsp:cNvPr id="0" name=""/>
        <dsp:cNvSpPr/>
      </dsp:nvSpPr>
      <dsp:spPr>
        <a:xfrm>
          <a:off x="327145" y="1595634"/>
          <a:ext cx="594810" cy="594810"/>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A3B35BD9-09B9-4AA7-B187-BA584BAE729F}">
      <dsp:nvSpPr>
        <dsp:cNvPr id="0" name=""/>
        <dsp:cNvSpPr/>
      </dsp:nvSpPr>
      <dsp:spPr>
        <a:xfrm>
          <a:off x="1249101" y="1352303"/>
          <a:ext cx="6294698" cy="108147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4456" tIns="114456" rIns="114456" bIns="114456" numCol="1" spcCol="1270" anchor="ctr" anchorCtr="0">
          <a:noAutofit/>
        </a:bodyPr>
        <a:lstStyle/>
        <a:p>
          <a:pPr marL="0" lvl="0" indent="0" algn="l" defTabSz="1111250">
            <a:lnSpc>
              <a:spcPct val="90000"/>
            </a:lnSpc>
            <a:spcBef>
              <a:spcPct val="0"/>
            </a:spcBef>
            <a:spcAft>
              <a:spcPct val="35000"/>
            </a:spcAft>
            <a:buNone/>
          </a:pPr>
          <a:r>
            <a:rPr lang="en-US" sz="2500" kern="1200"/>
            <a:t>Stop the negative and blaming language such as addicts, abusers, etc.</a:t>
          </a:r>
        </a:p>
      </dsp:txBody>
      <dsp:txXfrm>
        <a:off x="1249101" y="1352303"/>
        <a:ext cx="6294698" cy="1081473"/>
      </dsp:txXfrm>
    </dsp:sp>
    <dsp:sp modelId="{BF0DF7E6-B73F-480A-B0B9-FA56F621E5BB}">
      <dsp:nvSpPr>
        <dsp:cNvPr id="0" name=""/>
        <dsp:cNvSpPr/>
      </dsp:nvSpPr>
      <dsp:spPr>
        <a:xfrm>
          <a:off x="0" y="2704144"/>
          <a:ext cx="7543800" cy="1081473"/>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CE4608D-F6D0-48FE-A46E-57B5CFF430C9}">
      <dsp:nvSpPr>
        <dsp:cNvPr id="0" name=""/>
        <dsp:cNvSpPr/>
      </dsp:nvSpPr>
      <dsp:spPr>
        <a:xfrm>
          <a:off x="327145" y="2947476"/>
          <a:ext cx="594810" cy="594810"/>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844D3F47-8DB9-4A6B-AD31-CA570A8A3715}">
      <dsp:nvSpPr>
        <dsp:cNvPr id="0" name=""/>
        <dsp:cNvSpPr/>
      </dsp:nvSpPr>
      <dsp:spPr>
        <a:xfrm>
          <a:off x="1249101" y="2704144"/>
          <a:ext cx="6294698" cy="108147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4456" tIns="114456" rIns="114456" bIns="114456" numCol="1" spcCol="1270" anchor="ctr" anchorCtr="0">
          <a:noAutofit/>
        </a:bodyPr>
        <a:lstStyle/>
        <a:p>
          <a:pPr marL="0" lvl="0" indent="0" algn="l" defTabSz="1111250">
            <a:lnSpc>
              <a:spcPct val="90000"/>
            </a:lnSpc>
            <a:spcBef>
              <a:spcPct val="0"/>
            </a:spcBef>
            <a:spcAft>
              <a:spcPct val="35000"/>
            </a:spcAft>
            <a:buNone/>
          </a:pPr>
          <a:r>
            <a:rPr lang="en-US" sz="2500" kern="1200"/>
            <a:t>Instead use “people with substance use disorders”</a:t>
          </a:r>
        </a:p>
      </dsp:txBody>
      <dsp:txXfrm>
        <a:off x="1249101" y="2704144"/>
        <a:ext cx="6294698" cy="108147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071D63F-0D7B-4D99-8E13-8EDB3D6CEA69}">
      <dsp:nvSpPr>
        <dsp:cNvPr id="0" name=""/>
        <dsp:cNvSpPr/>
      </dsp:nvSpPr>
      <dsp:spPr>
        <a:xfrm>
          <a:off x="0" y="0"/>
          <a:ext cx="8175358" cy="0"/>
        </a:xfrm>
        <a:prstGeom prst="line">
          <a:avLst/>
        </a:prstGeom>
        <a:solidFill>
          <a:schemeClr val="accent5">
            <a:hueOff val="0"/>
            <a:satOff val="0"/>
            <a:lumOff val="0"/>
            <a:alphaOff val="0"/>
          </a:schemeClr>
        </a:solidFill>
        <a:ln w="15875"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C7F8E4D-3BC8-449A-981D-DAFA491BA0D7}">
      <dsp:nvSpPr>
        <dsp:cNvPr id="0" name=""/>
        <dsp:cNvSpPr/>
      </dsp:nvSpPr>
      <dsp:spPr>
        <a:xfrm>
          <a:off x="0" y="0"/>
          <a:ext cx="8175358" cy="90481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n-US" sz="1800" kern="1200"/>
            <a:t>1954: Dr. Ruth Fox established the NY City Medical Society on Alcoholism, now known as ASAM</a:t>
          </a:r>
        </a:p>
      </dsp:txBody>
      <dsp:txXfrm>
        <a:off x="0" y="0"/>
        <a:ext cx="8175358" cy="904810"/>
      </dsp:txXfrm>
    </dsp:sp>
    <dsp:sp modelId="{93539DF2-4891-44DF-87CB-0C1E96D63BF5}">
      <dsp:nvSpPr>
        <dsp:cNvPr id="0" name=""/>
        <dsp:cNvSpPr/>
      </dsp:nvSpPr>
      <dsp:spPr>
        <a:xfrm>
          <a:off x="0" y="904810"/>
          <a:ext cx="8175358" cy="0"/>
        </a:xfrm>
        <a:prstGeom prst="line">
          <a:avLst/>
        </a:prstGeom>
        <a:solidFill>
          <a:schemeClr val="accent5">
            <a:hueOff val="785595"/>
            <a:satOff val="-3757"/>
            <a:lumOff val="4118"/>
            <a:alphaOff val="0"/>
          </a:schemeClr>
        </a:solidFill>
        <a:ln w="15875" cap="flat" cmpd="sng" algn="ctr">
          <a:solidFill>
            <a:schemeClr val="accent5">
              <a:hueOff val="785595"/>
              <a:satOff val="-3757"/>
              <a:lumOff val="4118"/>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CFD04BA-8EFD-4598-923D-509982095426}">
      <dsp:nvSpPr>
        <dsp:cNvPr id="0" name=""/>
        <dsp:cNvSpPr/>
      </dsp:nvSpPr>
      <dsp:spPr>
        <a:xfrm>
          <a:off x="0" y="904810"/>
          <a:ext cx="8175358" cy="90481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n-US" sz="1800" kern="1200"/>
            <a:t>The Minnesota State Civil Service Commission—the first body in the US to approve a state job classification for Counselor on Alcoholism</a:t>
          </a:r>
        </a:p>
      </dsp:txBody>
      <dsp:txXfrm>
        <a:off x="0" y="904810"/>
        <a:ext cx="8175358" cy="904810"/>
      </dsp:txXfrm>
    </dsp:sp>
    <dsp:sp modelId="{363524ED-69A7-4F6B-AD89-93858B5A5F69}">
      <dsp:nvSpPr>
        <dsp:cNvPr id="0" name=""/>
        <dsp:cNvSpPr/>
      </dsp:nvSpPr>
      <dsp:spPr>
        <a:xfrm>
          <a:off x="0" y="1809620"/>
          <a:ext cx="8175358" cy="0"/>
        </a:xfrm>
        <a:prstGeom prst="line">
          <a:avLst/>
        </a:prstGeom>
        <a:solidFill>
          <a:schemeClr val="accent5">
            <a:hueOff val="1571189"/>
            <a:satOff val="-7513"/>
            <a:lumOff val="8235"/>
            <a:alphaOff val="0"/>
          </a:schemeClr>
        </a:solidFill>
        <a:ln w="15875" cap="flat" cmpd="sng" algn="ctr">
          <a:solidFill>
            <a:schemeClr val="accent5">
              <a:hueOff val="1571189"/>
              <a:satOff val="-7513"/>
              <a:lumOff val="8235"/>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2E04990-A861-43DF-84C9-271B6495977B}">
      <dsp:nvSpPr>
        <dsp:cNvPr id="0" name=""/>
        <dsp:cNvSpPr/>
      </dsp:nvSpPr>
      <dsp:spPr>
        <a:xfrm>
          <a:off x="0" y="1809621"/>
          <a:ext cx="8175358" cy="90481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n-US" sz="1800" kern="1200"/>
            <a:t>1957: Fordham University School of Social Services offered the first full university course on alcoholism for credit</a:t>
          </a:r>
        </a:p>
      </dsp:txBody>
      <dsp:txXfrm>
        <a:off x="0" y="1809621"/>
        <a:ext cx="8175358" cy="904810"/>
      </dsp:txXfrm>
    </dsp:sp>
    <dsp:sp modelId="{FD183016-E433-40BC-BD94-45B1677FC859}">
      <dsp:nvSpPr>
        <dsp:cNvPr id="0" name=""/>
        <dsp:cNvSpPr/>
      </dsp:nvSpPr>
      <dsp:spPr>
        <a:xfrm>
          <a:off x="0" y="2714431"/>
          <a:ext cx="8175358" cy="0"/>
        </a:xfrm>
        <a:prstGeom prst="line">
          <a:avLst/>
        </a:prstGeom>
        <a:solidFill>
          <a:schemeClr val="accent5">
            <a:hueOff val="2356783"/>
            <a:satOff val="-11270"/>
            <a:lumOff val="12353"/>
            <a:alphaOff val="0"/>
          </a:schemeClr>
        </a:solidFill>
        <a:ln w="15875" cap="flat" cmpd="sng" algn="ctr">
          <a:solidFill>
            <a:schemeClr val="accent5">
              <a:hueOff val="2356783"/>
              <a:satOff val="-11270"/>
              <a:lumOff val="12353"/>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15E63C2-6672-4223-8002-FF1689A62287}">
      <dsp:nvSpPr>
        <dsp:cNvPr id="0" name=""/>
        <dsp:cNvSpPr/>
      </dsp:nvSpPr>
      <dsp:spPr>
        <a:xfrm>
          <a:off x="0" y="2714431"/>
          <a:ext cx="8175358" cy="90481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n-US" sz="1800" kern="1200"/>
            <a:t>1963-1966: Alcoholism and addiction counseling provision was included in federal legislation funding to develop local comprehensive community mental health centers, anti-poverty programs, and criminal justice diversion programs</a:t>
          </a:r>
        </a:p>
      </dsp:txBody>
      <dsp:txXfrm>
        <a:off x="0" y="2714431"/>
        <a:ext cx="8175358" cy="90481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6425A8B-A2C6-4D52-A246-A9FC93D3DCC1}">
      <dsp:nvSpPr>
        <dsp:cNvPr id="0" name=""/>
        <dsp:cNvSpPr/>
      </dsp:nvSpPr>
      <dsp:spPr>
        <a:xfrm>
          <a:off x="0" y="4252987"/>
          <a:ext cx="5098256" cy="1395925"/>
        </a:xfrm>
        <a:prstGeom prst="rect">
          <a:avLst/>
        </a:prstGeom>
        <a:solidFill>
          <a:schemeClr val="accent2">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5128" tIns="135128" rIns="135128" bIns="135128" numCol="1" spcCol="1270" anchor="ctr" anchorCtr="0">
          <a:noAutofit/>
        </a:bodyPr>
        <a:lstStyle/>
        <a:p>
          <a:pPr marL="0" lvl="0" indent="0" algn="ctr" defTabSz="844550">
            <a:lnSpc>
              <a:spcPct val="90000"/>
            </a:lnSpc>
            <a:spcBef>
              <a:spcPct val="0"/>
            </a:spcBef>
            <a:spcAft>
              <a:spcPct val="35000"/>
            </a:spcAft>
            <a:buNone/>
          </a:pPr>
          <a:r>
            <a:rPr lang="en-US" sz="1900" kern="1200"/>
            <a:t>‘70s and ‘80s marked the transition from a field of paraprofessionals to clinical professionals on par with other recognized helping roles</a:t>
          </a:r>
        </a:p>
      </dsp:txBody>
      <dsp:txXfrm>
        <a:off x="0" y="4252987"/>
        <a:ext cx="5098256" cy="1395925"/>
      </dsp:txXfrm>
    </dsp:sp>
    <dsp:sp modelId="{1AF286CD-FED0-4B8E-B575-0A55AC50071B}">
      <dsp:nvSpPr>
        <dsp:cNvPr id="0" name=""/>
        <dsp:cNvSpPr/>
      </dsp:nvSpPr>
      <dsp:spPr>
        <a:xfrm rot="10800000">
          <a:off x="0" y="2126993"/>
          <a:ext cx="5098256" cy="2146933"/>
        </a:xfrm>
        <a:prstGeom prst="upArrowCallout">
          <a:avLst/>
        </a:prstGeom>
        <a:solidFill>
          <a:schemeClr val="accent2">
            <a:hueOff val="-665912"/>
            <a:satOff val="-293"/>
            <a:lumOff val="784"/>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5128" tIns="135128" rIns="135128" bIns="135128" numCol="1" spcCol="1270" anchor="ctr" anchorCtr="0">
          <a:noAutofit/>
        </a:bodyPr>
        <a:lstStyle/>
        <a:p>
          <a:pPr marL="0" lvl="0" indent="0" algn="ctr" defTabSz="844550">
            <a:lnSpc>
              <a:spcPct val="90000"/>
            </a:lnSpc>
            <a:spcBef>
              <a:spcPct val="0"/>
            </a:spcBef>
            <a:spcAft>
              <a:spcPct val="35000"/>
            </a:spcAft>
            <a:buNone/>
          </a:pPr>
          <a:r>
            <a:rPr lang="en-US" sz="1900" kern="1200"/>
            <a:t>Professionalism of the workforce led to:</a:t>
          </a:r>
        </a:p>
      </dsp:txBody>
      <dsp:txXfrm rot="-10800000">
        <a:off x="0" y="2126993"/>
        <a:ext cx="5098256" cy="753573"/>
      </dsp:txXfrm>
    </dsp:sp>
    <dsp:sp modelId="{A442914B-5C1F-4A3F-80F7-11274FF74CAF}">
      <dsp:nvSpPr>
        <dsp:cNvPr id="0" name=""/>
        <dsp:cNvSpPr/>
      </dsp:nvSpPr>
      <dsp:spPr>
        <a:xfrm>
          <a:off x="622" y="2880566"/>
          <a:ext cx="1019402" cy="641933"/>
        </a:xfrm>
        <a:prstGeom prst="rect">
          <a:avLst/>
        </a:prstGeom>
        <a:solidFill>
          <a:schemeClr val="accent2">
            <a:tint val="40000"/>
            <a:alpha val="90000"/>
            <a:hueOff val="0"/>
            <a:satOff val="0"/>
            <a:lumOff val="0"/>
            <a:alphaOff val="0"/>
          </a:schemeClr>
        </a:solidFill>
        <a:ln w="15875" cap="flat" cmpd="sng" algn="ctr">
          <a:solidFill>
            <a:schemeClr val="accent2">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1120" tIns="12700" rIns="71120" bIns="12700" numCol="1" spcCol="1270" anchor="ctr" anchorCtr="0">
          <a:noAutofit/>
        </a:bodyPr>
        <a:lstStyle/>
        <a:p>
          <a:pPr marL="0" lvl="0" indent="0" algn="ctr" defTabSz="444500">
            <a:lnSpc>
              <a:spcPct val="90000"/>
            </a:lnSpc>
            <a:spcBef>
              <a:spcPct val="0"/>
            </a:spcBef>
            <a:spcAft>
              <a:spcPct val="35000"/>
            </a:spcAft>
            <a:buNone/>
          </a:pPr>
          <a:r>
            <a:rPr lang="en-US" sz="1000" kern="1200"/>
            <a:t>State and national trade associations</a:t>
          </a:r>
        </a:p>
      </dsp:txBody>
      <dsp:txXfrm>
        <a:off x="622" y="2880566"/>
        <a:ext cx="1019402" cy="641933"/>
      </dsp:txXfrm>
    </dsp:sp>
    <dsp:sp modelId="{1CFA4D6E-6C86-4130-AF0B-EDAF71925B41}">
      <dsp:nvSpPr>
        <dsp:cNvPr id="0" name=""/>
        <dsp:cNvSpPr/>
      </dsp:nvSpPr>
      <dsp:spPr>
        <a:xfrm>
          <a:off x="1020024" y="2880566"/>
          <a:ext cx="1019402" cy="641933"/>
        </a:xfrm>
        <a:prstGeom prst="rect">
          <a:avLst/>
        </a:prstGeom>
        <a:solidFill>
          <a:schemeClr val="accent2">
            <a:tint val="40000"/>
            <a:alpha val="90000"/>
            <a:hueOff val="-464460"/>
            <a:satOff val="981"/>
            <a:lumOff val="101"/>
            <a:alphaOff val="0"/>
          </a:schemeClr>
        </a:solidFill>
        <a:ln w="15875" cap="flat" cmpd="sng" algn="ctr">
          <a:solidFill>
            <a:schemeClr val="accent2">
              <a:tint val="40000"/>
              <a:alpha val="90000"/>
              <a:hueOff val="-464460"/>
              <a:satOff val="981"/>
              <a:lumOff val="101"/>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1120" tIns="12700" rIns="71120" bIns="12700" numCol="1" spcCol="1270" anchor="ctr" anchorCtr="0">
          <a:noAutofit/>
        </a:bodyPr>
        <a:lstStyle/>
        <a:p>
          <a:pPr marL="0" lvl="0" indent="0" algn="ctr" defTabSz="444500">
            <a:lnSpc>
              <a:spcPct val="90000"/>
            </a:lnSpc>
            <a:spcBef>
              <a:spcPct val="0"/>
            </a:spcBef>
            <a:spcAft>
              <a:spcPct val="35000"/>
            </a:spcAft>
            <a:buNone/>
          </a:pPr>
          <a:r>
            <a:rPr lang="en-US" sz="1000" kern="1200"/>
            <a:t>Certification and licensing requirements</a:t>
          </a:r>
        </a:p>
      </dsp:txBody>
      <dsp:txXfrm>
        <a:off x="1020024" y="2880566"/>
        <a:ext cx="1019402" cy="641933"/>
      </dsp:txXfrm>
    </dsp:sp>
    <dsp:sp modelId="{98511905-52D8-473F-B795-7A1713B015D0}">
      <dsp:nvSpPr>
        <dsp:cNvPr id="0" name=""/>
        <dsp:cNvSpPr/>
      </dsp:nvSpPr>
      <dsp:spPr>
        <a:xfrm>
          <a:off x="2039426" y="2880566"/>
          <a:ext cx="1019402" cy="641933"/>
        </a:xfrm>
        <a:prstGeom prst="rect">
          <a:avLst/>
        </a:prstGeom>
        <a:solidFill>
          <a:schemeClr val="accent2">
            <a:tint val="40000"/>
            <a:alpha val="90000"/>
            <a:hueOff val="-928920"/>
            <a:satOff val="1961"/>
            <a:lumOff val="202"/>
            <a:alphaOff val="0"/>
          </a:schemeClr>
        </a:solidFill>
        <a:ln w="15875" cap="flat" cmpd="sng" algn="ctr">
          <a:solidFill>
            <a:schemeClr val="accent2">
              <a:tint val="40000"/>
              <a:alpha val="90000"/>
              <a:hueOff val="-928920"/>
              <a:satOff val="1961"/>
              <a:lumOff val="202"/>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1120" tIns="12700" rIns="71120" bIns="12700" numCol="1" spcCol="1270" anchor="ctr" anchorCtr="0">
          <a:noAutofit/>
        </a:bodyPr>
        <a:lstStyle/>
        <a:p>
          <a:pPr marL="0" lvl="0" indent="0" algn="ctr" defTabSz="444500">
            <a:lnSpc>
              <a:spcPct val="90000"/>
            </a:lnSpc>
            <a:spcBef>
              <a:spcPct val="0"/>
            </a:spcBef>
            <a:spcAft>
              <a:spcPct val="35000"/>
            </a:spcAft>
            <a:buNone/>
          </a:pPr>
          <a:r>
            <a:rPr lang="en-US" sz="1000" kern="1200"/>
            <a:t>Addiction studies programs in colleges</a:t>
          </a:r>
        </a:p>
      </dsp:txBody>
      <dsp:txXfrm>
        <a:off x="2039426" y="2880566"/>
        <a:ext cx="1019402" cy="641933"/>
      </dsp:txXfrm>
    </dsp:sp>
    <dsp:sp modelId="{F91E28F5-43AC-45A9-83AE-BEBBE7DCE9F9}">
      <dsp:nvSpPr>
        <dsp:cNvPr id="0" name=""/>
        <dsp:cNvSpPr/>
      </dsp:nvSpPr>
      <dsp:spPr>
        <a:xfrm>
          <a:off x="3058829" y="2880566"/>
          <a:ext cx="1019402" cy="641933"/>
        </a:xfrm>
        <a:prstGeom prst="rect">
          <a:avLst/>
        </a:prstGeom>
        <a:solidFill>
          <a:schemeClr val="accent2">
            <a:tint val="40000"/>
            <a:alpha val="90000"/>
            <a:hueOff val="-1393380"/>
            <a:satOff val="2942"/>
            <a:lumOff val="303"/>
            <a:alphaOff val="0"/>
          </a:schemeClr>
        </a:solidFill>
        <a:ln w="15875" cap="flat" cmpd="sng" algn="ctr">
          <a:solidFill>
            <a:schemeClr val="accent2">
              <a:tint val="40000"/>
              <a:alpha val="90000"/>
              <a:hueOff val="-1393380"/>
              <a:satOff val="2942"/>
              <a:lumOff val="303"/>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1120" tIns="12700" rIns="71120" bIns="12700" numCol="1" spcCol="1270" anchor="ctr" anchorCtr="0">
          <a:noAutofit/>
        </a:bodyPr>
        <a:lstStyle/>
        <a:p>
          <a:pPr marL="0" lvl="0" indent="0" algn="ctr" defTabSz="444500">
            <a:lnSpc>
              <a:spcPct val="90000"/>
            </a:lnSpc>
            <a:spcBef>
              <a:spcPct val="0"/>
            </a:spcBef>
            <a:spcAft>
              <a:spcPct val="35000"/>
            </a:spcAft>
            <a:buNone/>
          </a:pPr>
          <a:r>
            <a:rPr lang="en-US" sz="1000" kern="1200"/>
            <a:t>Continuing education resources</a:t>
          </a:r>
        </a:p>
      </dsp:txBody>
      <dsp:txXfrm>
        <a:off x="3058829" y="2880566"/>
        <a:ext cx="1019402" cy="641933"/>
      </dsp:txXfrm>
    </dsp:sp>
    <dsp:sp modelId="{CC07E637-B39A-4906-A297-33D5B5447BFF}">
      <dsp:nvSpPr>
        <dsp:cNvPr id="0" name=""/>
        <dsp:cNvSpPr/>
      </dsp:nvSpPr>
      <dsp:spPr>
        <a:xfrm>
          <a:off x="4078231" y="2880566"/>
          <a:ext cx="1019402" cy="641933"/>
        </a:xfrm>
        <a:prstGeom prst="rect">
          <a:avLst/>
        </a:prstGeom>
        <a:solidFill>
          <a:schemeClr val="accent2">
            <a:tint val="40000"/>
            <a:alpha val="90000"/>
            <a:hueOff val="-1857840"/>
            <a:satOff val="3922"/>
            <a:lumOff val="404"/>
            <a:alphaOff val="0"/>
          </a:schemeClr>
        </a:solidFill>
        <a:ln w="15875" cap="flat" cmpd="sng" algn="ctr">
          <a:solidFill>
            <a:schemeClr val="accent2">
              <a:tint val="40000"/>
              <a:alpha val="90000"/>
              <a:hueOff val="-1857840"/>
              <a:satOff val="3922"/>
              <a:lumOff val="404"/>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1120" tIns="12700" rIns="71120" bIns="12700" numCol="1" spcCol="1270" anchor="ctr" anchorCtr="0">
          <a:noAutofit/>
        </a:bodyPr>
        <a:lstStyle/>
        <a:p>
          <a:pPr marL="0" lvl="0" indent="0" algn="ctr" defTabSz="444500">
            <a:lnSpc>
              <a:spcPct val="90000"/>
            </a:lnSpc>
            <a:spcBef>
              <a:spcPct val="0"/>
            </a:spcBef>
            <a:spcAft>
              <a:spcPct val="35000"/>
            </a:spcAft>
            <a:buNone/>
          </a:pPr>
          <a:r>
            <a:rPr lang="en-US" sz="1000" kern="1200"/>
            <a:t>Improved salaries/benefits</a:t>
          </a:r>
        </a:p>
      </dsp:txBody>
      <dsp:txXfrm>
        <a:off x="4078231" y="2880566"/>
        <a:ext cx="1019402" cy="641933"/>
      </dsp:txXfrm>
    </dsp:sp>
    <dsp:sp modelId="{C252112D-F028-4308-8B10-F00492BFB638}">
      <dsp:nvSpPr>
        <dsp:cNvPr id="0" name=""/>
        <dsp:cNvSpPr/>
      </dsp:nvSpPr>
      <dsp:spPr>
        <a:xfrm rot="10800000">
          <a:off x="0" y="998"/>
          <a:ext cx="5098256" cy="2146933"/>
        </a:xfrm>
        <a:prstGeom prst="upArrowCallout">
          <a:avLst/>
        </a:prstGeom>
        <a:solidFill>
          <a:schemeClr val="accent2">
            <a:hueOff val="-1331824"/>
            <a:satOff val="-586"/>
            <a:lumOff val="1569"/>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5128" tIns="135128" rIns="135128" bIns="135128" numCol="1" spcCol="1270" anchor="ctr" anchorCtr="0">
          <a:noAutofit/>
        </a:bodyPr>
        <a:lstStyle/>
        <a:p>
          <a:pPr marL="0" lvl="0" indent="0" algn="ctr" defTabSz="844550">
            <a:lnSpc>
              <a:spcPct val="90000"/>
            </a:lnSpc>
            <a:spcBef>
              <a:spcPct val="0"/>
            </a:spcBef>
            <a:spcAft>
              <a:spcPct val="35000"/>
            </a:spcAft>
            <a:buNone/>
          </a:pPr>
          <a:r>
            <a:rPr lang="en-US" sz="1900" kern="1200"/>
            <a:t>Integration of alcoholism and drug treatment did occur during the ‘80s as did credentialing of both with one credential</a:t>
          </a:r>
        </a:p>
      </dsp:txBody>
      <dsp:txXfrm rot="10800000">
        <a:off x="0" y="998"/>
        <a:ext cx="5098256" cy="1395013"/>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44D3A57-C0EA-4C9E-9EE4-2C91EA89A5AF}">
      <dsp:nvSpPr>
        <dsp:cNvPr id="0" name=""/>
        <dsp:cNvSpPr/>
      </dsp:nvSpPr>
      <dsp:spPr>
        <a:xfrm>
          <a:off x="0" y="341056"/>
          <a:ext cx="2371725" cy="1423035"/>
        </a:xfrm>
        <a:prstGeom prst="rect">
          <a:avLst/>
        </a:prstGeom>
        <a:solidFill>
          <a:srgbClr val="E75C63"/>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t>White, female, </a:t>
          </a:r>
          <a:br>
            <a:rPr lang="en-US" sz="1800" kern="1200" dirty="0"/>
          </a:br>
          <a:r>
            <a:rPr lang="en-US" sz="1800" kern="1200" dirty="0"/>
            <a:t>over age 45</a:t>
          </a:r>
        </a:p>
      </dsp:txBody>
      <dsp:txXfrm>
        <a:off x="0" y="341056"/>
        <a:ext cx="2371725" cy="1423035"/>
      </dsp:txXfrm>
    </dsp:sp>
    <dsp:sp modelId="{82419943-415D-436F-B752-50A362D6AB79}">
      <dsp:nvSpPr>
        <dsp:cNvPr id="0" name=""/>
        <dsp:cNvSpPr/>
      </dsp:nvSpPr>
      <dsp:spPr>
        <a:xfrm>
          <a:off x="2608897" y="341056"/>
          <a:ext cx="2371725" cy="1423035"/>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a:t>29% of direct staff is in recovery</a:t>
          </a:r>
        </a:p>
      </dsp:txBody>
      <dsp:txXfrm>
        <a:off x="2608897" y="341056"/>
        <a:ext cx="2371725" cy="1423035"/>
      </dsp:txXfrm>
    </dsp:sp>
    <dsp:sp modelId="{B51BFB0C-92B0-4053-8869-8BF2733D256A}">
      <dsp:nvSpPr>
        <dsp:cNvPr id="0" name=""/>
        <dsp:cNvSpPr/>
      </dsp:nvSpPr>
      <dsp:spPr>
        <a:xfrm>
          <a:off x="5217795" y="341056"/>
          <a:ext cx="2371725" cy="1423035"/>
        </a:xfrm>
        <a:prstGeom prst="rect">
          <a:avLst/>
        </a:prstGeom>
        <a:solidFill>
          <a:srgbClr val="A69B17"/>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a:t>36% master’s degree; 24% bachelor’s degree</a:t>
          </a:r>
        </a:p>
      </dsp:txBody>
      <dsp:txXfrm>
        <a:off x="5217795" y="341056"/>
        <a:ext cx="2371725" cy="1423035"/>
      </dsp:txXfrm>
    </dsp:sp>
    <dsp:sp modelId="{5855C0ED-525E-4C21-A61F-E6EB1A914808}">
      <dsp:nvSpPr>
        <dsp:cNvPr id="0" name=""/>
        <dsp:cNvSpPr/>
      </dsp:nvSpPr>
      <dsp:spPr>
        <a:xfrm>
          <a:off x="1304448" y="2001263"/>
          <a:ext cx="2371725" cy="1423035"/>
        </a:xfrm>
        <a:prstGeom prst="rect">
          <a:avLst/>
        </a:prstGeom>
        <a:solidFill>
          <a:srgbClr val="A69B17">
            <a:alpha val="76000"/>
          </a:srgb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a:t>Median annual wage in 2017 = $43,300</a:t>
          </a:r>
        </a:p>
      </dsp:txBody>
      <dsp:txXfrm>
        <a:off x="1304448" y="2001263"/>
        <a:ext cx="2371725" cy="1423035"/>
      </dsp:txXfrm>
    </dsp:sp>
    <dsp:sp modelId="{49DB84E3-1D32-4BA1-82A8-F7B895B988F3}">
      <dsp:nvSpPr>
        <dsp:cNvPr id="0" name=""/>
        <dsp:cNvSpPr/>
      </dsp:nvSpPr>
      <dsp:spPr>
        <a:xfrm>
          <a:off x="3913346" y="2001263"/>
          <a:ext cx="2371725" cy="1423035"/>
        </a:xfrm>
        <a:prstGeom prst="rect">
          <a:avLst/>
        </a:prstGeom>
        <a:solidFill>
          <a:srgbClr val="E75C63">
            <a:alpha val="72000"/>
          </a:srgb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t>DOL expects a 23% growth for substance use disorder counselors between 2016-2026</a:t>
          </a:r>
        </a:p>
      </dsp:txBody>
      <dsp:txXfrm>
        <a:off x="3913346" y="2001263"/>
        <a:ext cx="2371725" cy="1423035"/>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A47BB64-A156-44D3-AA15-853F072F0ECD}">
      <dsp:nvSpPr>
        <dsp:cNvPr id="0" name=""/>
        <dsp:cNvSpPr/>
      </dsp:nvSpPr>
      <dsp:spPr>
        <a:xfrm>
          <a:off x="0" y="0"/>
          <a:ext cx="4405372" cy="1515427"/>
        </a:xfrm>
        <a:prstGeom prst="roundRect">
          <a:avLst>
            <a:gd name="adj" fmla="val 10000"/>
          </a:avLst>
        </a:prstGeom>
        <a:solidFill>
          <a:schemeClr val="accent2">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en-US" sz="2100" kern="1200"/>
            <a:t>2016: Total workforce 260,200</a:t>
          </a:r>
        </a:p>
      </dsp:txBody>
      <dsp:txXfrm>
        <a:off x="44385" y="44385"/>
        <a:ext cx="2770108" cy="1426657"/>
      </dsp:txXfrm>
    </dsp:sp>
    <dsp:sp modelId="{E1C07C91-ECED-45FB-80A6-85254AA45662}">
      <dsp:nvSpPr>
        <dsp:cNvPr id="0" name=""/>
        <dsp:cNvSpPr/>
      </dsp:nvSpPr>
      <dsp:spPr>
        <a:xfrm>
          <a:off x="388709" y="1767998"/>
          <a:ext cx="4405372" cy="1515427"/>
        </a:xfrm>
        <a:prstGeom prst="roundRect">
          <a:avLst>
            <a:gd name="adj" fmla="val 10000"/>
          </a:avLst>
        </a:prstGeom>
        <a:solidFill>
          <a:schemeClr val="accent3">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en-US" sz="2100" kern="1200" dirty="0"/>
            <a:t>2026: Total workforce needed 320,500</a:t>
          </a:r>
        </a:p>
      </dsp:txBody>
      <dsp:txXfrm>
        <a:off x="433094" y="1812383"/>
        <a:ext cx="2942865" cy="1426657"/>
      </dsp:txXfrm>
    </dsp:sp>
    <dsp:sp modelId="{25FE74BA-121B-4F3E-BEFB-5710DA287C24}">
      <dsp:nvSpPr>
        <dsp:cNvPr id="0" name=""/>
        <dsp:cNvSpPr/>
      </dsp:nvSpPr>
      <dsp:spPr>
        <a:xfrm>
          <a:off x="777418" y="3535997"/>
          <a:ext cx="4405372" cy="1515427"/>
        </a:xfrm>
        <a:prstGeom prst="roundRect">
          <a:avLst>
            <a:gd name="adj" fmla="val 10000"/>
          </a:avLst>
        </a:prstGeom>
        <a:solidFill>
          <a:schemeClr val="accent4">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en-US" sz="2100" kern="1200"/>
            <a:t>Younger professionals from diverse racial/ethnic backgrounds are needed</a:t>
          </a:r>
        </a:p>
      </dsp:txBody>
      <dsp:txXfrm>
        <a:off x="821803" y="3580382"/>
        <a:ext cx="2942865" cy="1426657"/>
      </dsp:txXfrm>
    </dsp:sp>
    <dsp:sp modelId="{5843A5DC-8D6A-47B4-B586-6B9B38E61178}">
      <dsp:nvSpPr>
        <dsp:cNvPr id="0" name=""/>
        <dsp:cNvSpPr/>
      </dsp:nvSpPr>
      <dsp:spPr>
        <a:xfrm>
          <a:off x="3420344" y="1149199"/>
          <a:ext cx="985027" cy="985027"/>
        </a:xfrm>
        <a:prstGeom prst="downArrow">
          <a:avLst>
            <a:gd name="adj1" fmla="val 55000"/>
            <a:gd name="adj2" fmla="val 45000"/>
          </a:avLst>
        </a:prstGeom>
        <a:solidFill>
          <a:schemeClr val="accent2">
            <a:tint val="40000"/>
            <a:alpha val="90000"/>
            <a:hueOff val="0"/>
            <a:satOff val="0"/>
            <a:lumOff val="0"/>
            <a:alphaOff val="0"/>
          </a:schemeClr>
        </a:solidFill>
        <a:ln w="15875" cap="flat" cmpd="sng" algn="ctr">
          <a:solidFill>
            <a:schemeClr val="accent2">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1600200">
            <a:lnSpc>
              <a:spcPct val="90000"/>
            </a:lnSpc>
            <a:spcBef>
              <a:spcPct val="0"/>
            </a:spcBef>
            <a:spcAft>
              <a:spcPct val="35000"/>
            </a:spcAft>
            <a:buNone/>
          </a:pPr>
          <a:endParaRPr lang="en-US" sz="3600" kern="1200"/>
        </a:p>
      </dsp:txBody>
      <dsp:txXfrm>
        <a:off x="3641975" y="1149199"/>
        <a:ext cx="541765" cy="741233"/>
      </dsp:txXfrm>
    </dsp:sp>
    <dsp:sp modelId="{A892207D-786D-46DC-9CE8-0FC6FBDAC6FC}">
      <dsp:nvSpPr>
        <dsp:cNvPr id="0" name=""/>
        <dsp:cNvSpPr/>
      </dsp:nvSpPr>
      <dsp:spPr>
        <a:xfrm>
          <a:off x="3809053" y="2907095"/>
          <a:ext cx="985027" cy="985027"/>
        </a:xfrm>
        <a:prstGeom prst="downArrow">
          <a:avLst>
            <a:gd name="adj1" fmla="val 55000"/>
            <a:gd name="adj2" fmla="val 45000"/>
          </a:avLst>
        </a:prstGeom>
        <a:solidFill>
          <a:schemeClr val="accent3">
            <a:tint val="40000"/>
            <a:alpha val="90000"/>
            <a:hueOff val="0"/>
            <a:satOff val="0"/>
            <a:lumOff val="0"/>
            <a:alphaOff val="0"/>
          </a:schemeClr>
        </a:solidFill>
        <a:ln w="15875" cap="flat" cmpd="sng" algn="ctr">
          <a:solidFill>
            <a:schemeClr val="accent3">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1600200">
            <a:lnSpc>
              <a:spcPct val="90000"/>
            </a:lnSpc>
            <a:spcBef>
              <a:spcPct val="0"/>
            </a:spcBef>
            <a:spcAft>
              <a:spcPct val="35000"/>
            </a:spcAft>
            <a:buNone/>
          </a:pPr>
          <a:endParaRPr lang="en-US" sz="3600" kern="1200"/>
        </a:p>
      </dsp:txBody>
      <dsp:txXfrm>
        <a:off x="4030684" y="2907095"/>
        <a:ext cx="541765" cy="741233"/>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0F8B3E5-0733-4F78-B7CD-53A31108AF0E}">
      <dsp:nvSpPr>
        <dsp:cNvPr id="0" name=""/>
        <dsp:cNvSpPr/>
      </dsp:nvSpPr>
      <dsp:spPr>
        <a:xfrm>
          <a:off x="2678" y="1804689"/>
          <a:ext cx="3263800" cy="1305520"/>
        </a:xfrm>
        <a:prstGeom prst="chevron">
          <a:avLst/>
        </a:prstGeom>
        <a:solidFill>
          <a:schemeClr val="accent2">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009" tIns="24003" rIns="24003" bIns="24003" numCol="1" spcCol="1270" anchor="ctr" anchorCtr="0">
          <a:noAutofit/>
        </a:bodyPr>
        <a:lstStyle/>
        <a:p>
          <a:pPr marL="0" lvl="0" indent="0" algn="ctr" defTabSz="800100">
            <a:lnSpc>
              <a:spcPct val="90000"/>
            </a:lnSpc>
            <a:spcBef>
              <a:spcPct val="0"/>
            </a:spcBef>
            <a:spcAft>
              <a:spcPct val="35000"/>
            </a:spcAft>
            <a:buNone/>
          </a:pPr>
          <a:r>
            <a:rPr lang="en-US" sz="1800" kern="1200" dirty="0"/>
            <a:t>Certified counselors, </a:t>
          </a:r>
          <a:br>
            <a:rPr lang="en-US" sz="1800" kern="1200" dirty="0"/>
          </a:br>
          <a:r>
            <a:rPr lang="en-US" sz="1800" kern="1200" dirty="0"/>
            <a:t>no degree: </a:t>
          </a:r>
          <a:br>
            <a:rPr lang="en-US" sz="1800" kern="1200" dirty="0"/>
          </a:br>
          <a:r>
            <a:rPr lang="en-US" sz="1800" kern="1200" dirty="0"/>
            <a:t>$39,776</a:t>
          </a:r>
        </a:p>
      </dsp:txBody>
      <dsp:txXfrm>
        <a:off x="655438" y="1804689"/>
        <a:ext cx="1958280" cy="1305520"/>
      </dsp:txXfrm>
    </dsp:sp>
    <dsp:sp modelId="{5884A843-9555-40BA-B9CB-16A33A1D4318}">
      <dsp:nvSpPr>
        <dsp:cNvPr id="0" name=""/>
        <dsp:cNvSpPr/>
      </dsp:nvSpPr>
      <dsp:spPr>
        <a:xfrm>
          <a:off x="2940099" y="1804689"/>
          <a:ext cx="3263800" cy="1305520"/>
        </a:xfrm>
        <a:prstGeom prst="chevron">
          <a:avLst/>
        </a:prstGeom>
        <a:solidFill>
          <a:schemeClr val="accent2">
            <a:hueOff val="-665912"/>
            <a:satOff val="-293"/>
            <a:lumOff val="784"/>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009" tIns="24003" rIns="24003" bIns="24003" numCol="1" spcCol="1270" anchor="ctr" anchorCtr="0">
          <a:noAutofit/>
        </a:bodyPr>
        <a:lstStyle/>
        <a:p>
          <a:pPr marL="0" lvl="0" indent="0" algn="ctr" defTabSz="800100">
            <a:lnSpc>
              <a:spcPct val="90000"/>
            </a:lnSpc>
            <a:spcBef>
              <a:spcPct val="0"/>
            </a:spcBef>
            <a:spcAft>
              <a:spcPct val="35000"/>
            </a:spcAft>
            <a:buNone/>
          </a:pPr>
          <a:r>
            <a:rPr lang="en-US" sz="1800" kern="1200" dirty="0"/>
            <a:t>Certified counselors, Bachelor’s degree: $43,830</a:t>
          </a:r>
        </a:p>
      </dsp:txBody>
      <dsp:txXfrm>
        <a:off x="3592859" y="1804689"/>
        <a:ext cx="1958280" cy="1305520"/>
      </dsp:txXfrm>
    </dsp:sp>
    <dsp:sp modelId="{CB8B3C08-0F77-4AA9-B95E-18017816D0A5}">
      <dsp:nvSpPr>
        <dsp:cNvPr id="0" name=""/>
        <dsp:cNvSpPr/>
      </dsp:nvSpPr>
      <dsp:spPr>
        <a:xfrm>
          <a:off x="5877520" y="1804689"/>
          <a:ext cx="3263800" cy="1305520"/>
        </a:xfrm>
        <a:prstGeom prst="chevron">
          <a:avLst/>
        </a:prstGeom>
        <a:solidFill>
          <a:schemeClr val="accent2">
            <a:hueOff val="-1331824"/>
            <a:satOff val="-586"/>
            <a:lumOff val="1569"/>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009" tIns="24003" rIns="24003" bIns="24003" numCol="1" spcCol="1270" anchor="ctr" anchorCtr="0">
          <a:noAutofit/>
        </a:bodyPr>
        <a:lstStyle/>
        <a:p>
          <a:pPr marL="0" lvl="0" indent="0" algn="ctr" defTabSz="800100">
            <a:lnSpc>
              <a:spcPct val="90000"/>
            </a:lnSpc>
            <a:spcBef>
              <a:spcPct val="0"/>
            </a:spcBef>
            <a:spcAft>
              <a:spcPct val="35000"/>
            </a:spcAft>
            <a:buNone/>
          </a:pPr>
          <a:r>
            <a:rPr lang="en-US" sz="1800" kern="1200" dirty="0"/>
            <a:t>Certified or licensed counselors, Master’s degree: $52,898</a:t>
          </a:r>
        </a:p>
      </dsp:txBody>
      <dsp:txXfrm>
        <a:off x="6530280" y="1804689"/>
        <a:ext cx="1958280" cy="1305520"/>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5BBB67F-2A4D-4DE5-BA06-26C817423907}">
      <dsp:nvSpPr>
        <dsp:cNvPr id="0" name=""/>
        <dsp:cNvSpPr/>
      </dsp:nvSpPr>
      <dsp:spPr>
        <a:xfrm>
          <a:off x="0" y="58176"/>
          <a:ext cx="5098256" cy="2712059"/>
        </a:xfrm>
        <a:prstGeom prst="roundRect">
          <a:avLst/>
        </a:prstGeom>
        <a:solidFill>
          <a:srgbClr val="E75C63"/>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4780" tIns="144780" rIns="144780" bIns="144780" numCol="1" spcCol="1270" anchor="ctr" anchorCtr="0">
          <a:noAutofit/>
        </a:bodyPr>
        <a:lstStyle/>
        <a:p>
          <a:pPr marL="0" lvl="0" indent="0" algn="l" defTabSz="1689100">
            <a:lnSpc>
              <a:spcPct val="90000"/>
            </a:lnSpc>
            <a:spcBef>
              <a:spcPct val="0"/>
            </a:spcBef>
            <a:spcAft>
              <a:spcPct val="35000"/>
            </a:spcAft>
            <a:buNone/>
          </a:pPr>
          <a:r>
            <a:rPr lang="en-US" sz="3800" kern="1200" dirty="0"/>
            <a:t>54% of the addiction workforce as been working at their facility for less than 5 years</a:t>
          </a:r>
        </a:p>
      </dsp:txBody>
      <dsp:txXfrm>
        <a:off x="132392" y="190568"/>
        <a:ext cx="4833472" cy="2447275"/>
      </dsp:txXfrm>
    </dsp:sp>
    <dsp:sp modelId="{AB43524E-AB42-42B0-8794-CEF4C6A856DF}">
      <dsp:nvSpPr>
        <dsp:cNvPr id="0" name=""/>
        <dsp:cNvSpPr/>
      </dsp:nvSpPr>
      <dsp:spPr>
        <a:xfrm>
          <a:off x="0" y="2879676"/>
          <a:ext cx="5098256" cy="2712059"/>
        </a:xfrm>
        <a:prstGeom prst="roundRect">
          <a:avLst/>
        </a:prstGeom>
        <a:solidFill>
          <a:srgbClr val="A69B17"/>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4780" tIns="144780" rIns="144780" bIns="144780" numCol="1" spcCol="1270" anchor="ctr" anchorCtr="0">
          <a:noAutofit/>
        </a:bodyPr>
        <a:lstStyle/>
        <a:p>
          <a:pPr marL="0" lvl="0" indent="0" algn="l" defTabSz="1689100">
            <a:lnSpc>
              <a:spcPct val="90000"/>
            </a:lnSpc>
            <a:spcBef>
              <a:spcPct val="0"/>
            </a:spcBef>
            <a:spcAft>
              <a:spcPct val="35000"/>
            </a:spcAft>
            <a:buNone/>
          </a:pPr>
          <a:r>
            <a:rPr lang="en-US" sz="3800" kern="1200"/>
            <a:t>24% have worked for their employer for 5 to 10 years</a:t>
          </a:r>
        </a:p>
      </dsp:txBody>
      <dsp:txXfrm>
        <a:off x="132392" y="3012068"/>
        <a:ext cx="4833472" cy="2447275"/>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CEE7EF2-9373-47BA-B4AB-74025735BA6E}">
      <dsp:nvSpPr>
        <dsp:cNvPr id="0" name=""/>
        <dsp:cNvSpPr/>
      </dsp:nvSpPr>
      <dsp:spPr>
        <a:xfrm>
          <a:off x="0" y="26316"/>
          <a:ext cx="8175358" cy="662400"/>
        </a:xfrm>
        <a:prstGeom prst="rect">
          <a:avLst/>
        </a:prstGeom>
        <a:solidFill>
          <a:schemeClr val="accen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9136" tIns="113792" rIns="199136" bIns="113792" numCol="1" spcCol="1270" anchor="ctr" anchorCtr="0">
          <a:noAutofit/>
        </a:bodyPr>
        <a:lstStyle/>
        <a:p>
          <a:pPr marL="0" lvl="0" indent="0" algn="ctr" defTabSz="1244600">
            <a:lnSpc>
              <a:spcPct val="90000"/>
            </a:lnSpc>
            <a:spcBef>
              <a:spcPct val="0"/>
            </a:spcBef>
            <a:spcAft>
              <a:spcPct val="35000"/>
            </a:spcAft>
            <a:buNone/>
          </a:pPr>
          <a:r>
            <a:rPr lang="en-US" sz="2800" kern="1200"/>
            <a:t>10 best states to work or live in for SUD counselors:</a:t>
          </a:r>
          <a:endParaRPr lang="en-US" sz="2800" kern="1200" dirty="0"/>
        </a:p>
      </dsp:txBody>
      <dsp:txXfrm>
        <a:off x="0" y="26316"/>
        <a:ext cx="8175358" cy="662400"/>
      </dsp:txXfrm>
    </dsp:sp>
    <dsp:sp modelId="{43C6F041-F2C4-4593-BC44-C258553886C8}">
      <dsp:nvSpPr>
        <dsp:cNvPr id="0" name=""/>
        <dsp:cNvSpPr/>
      </dsp:nvSpPr>
      <dsp:spPr>
        <a:xfrm>
          <a:off x="0" y="688716"/>
          <a:ext cx="8175358" cy="2904209"/>
        </a:xfrm>
        <a:prstGeom prst="rect">
          <a:avLst/>
        </a:prstGeom>
        <a:solidFill>
          <a:schemeClr val="accent1">
            <a:alpha val="90000"/>
            <a:tint val="40000"/>
            <a:hueOff val="0"/>
            <a:satOff val="0"/>
            <a:lumOff val="0"/>
            <a:alphaOff val="0"/>
          </a:schemeClr>
        </a:solidFill>
        <a:ln w="15875"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2682" tIns="122682" rIns="163576" bIns="184023" numCol="1" spcCol="1270" anchor="t" anchorCtr="0">
          <a:noAutofit/>
        </a:bodyPr>
        <a:lstStyle/>
        <a:p>
          <a:pPr marL="228600" lvl="1" indent="-228600" algn="l" defTabSz="1022350">
            <a:lnSpc>
              <a:spcPct val="90000"/>
            </a:lnSpc>
            <a:spcBef>
              <a:spcPct val="0"/>
            </a:spcBef>
            <a:spcAft>
              <a:spcPct val="15000"/>
            </a:spcAft>
            <a:buFontTx/>
            <a:buNone/>
          </a:pPr>
          <a:r>
            <a:rPr lang="en-US" sz="2300" kern="1200" dirty="0"/>
            <a:t>Study ranked on:</a:t>
          </a:r>
        </a:p>
        <a:p>
          <a:pPr marL="457200" lvl="2" indent="-228600" algn="l" defTabSz="1022350">
            <a:lnSpc>
              <a:spcPct val="90000"/>
            </a:lnSpc>
            <a:spcBef>
              <a:spcPct val="0"/>
            </a:spcBef>
            <a:spcAft>
              <a:spcPct val="15000"/>
            </a:spcAft>
            <a:buChar char="•"/>
          </a:pPr>
          <a:r>
            <a:rPr lang="en-US" sz="2300" kern="1200" dirty="0"/>
            <a:t>Average income</a:t>
          </a:r>
        </a:p>
        <a:p>
          <a:pPr marL="457200" lvl="2" indent="-228600" algn="l" defTabSz="1022350">
            <a:lnSpc>
              <a:spcPct val="90000"/>
            </a:lnSpc>
            <a:spcBef>
              <a:spcPct val="0"/>
            </a:spcBef>
            <a:spcAft>
              <a:spcPct val="15000"/>
            </a:spcAft>
            <a:buChar char="•"/>
          </a:pPr>
          <a:r>
            <a:rPr lang="en-US" sz="2300" kern="1200"/>
            <a:t>Projected employment growth</a:t>
          </a:r>
        </a:p>
        <a:p>
          <a:pPr marL="457200" lvl="2" indent="-228600" algn="l" defTabSz="1022350">
            <a:lnSpc>
              <a:spcPct val="90000"/>
            </a:lnSpc>
            <a:spcBef>
              <a:spcPct val="0"/>
            </a:spcBef>
            <a:spcAft>
              <a:spcPct val="15000"/>
            </a:spcAft>
            <a:buChar char="•"/>
          </a:pPr>
          <a:r>
            <a:rPr lang="en-US" sz="2300" kern="1200"/>
            <a:t>Cost of living</a:t>
          </a:r>
        </a:p>
        <a:p>
          <a:pPr marL="457200" lvl="2" indent="-228600" algn="l" defTabSz="1022350">
            <a:lnSpc>
              <a:spcPct val="90000"/>
            </a:lnSpc>
            <a:spcBef>
              <a:spcPct val="0"/>
            </a:spcBef>
            <a:spcAft>
              <a:spcPct val="15000"/>
            </a:spcAft>
            <a:buChar char="•"/>
          </a:pPr>
          <a:r>
            <a:rPr lang="en-US" sz="2300" kern="1200"/>
            <a:t>Alcohol use rates</a:t>
          </a:r>
        </a:p>
        <a:p>
          <a:pPr marL="457200" lvl="2" indent="-228600" algn="l" defTabSz="1022350">
            <a:lnSpc>
              <a:spcPct val="90000"/>
            </a:lnSpc>
            <a:spcBef>
              <a:spcPct val="0"/>
            </a:spcBef>
            <a:spcAft>
              <a:spcPct val="15000"/>
            </a:spcAft>
            <a:buChar char="•"/>
          </a:pPr>
          <a:r>
            <a:rPr lang="en-US" sz="2300" kern="1200"/>
            <a:t>Illicit drug use rates</a:t>
          </a:r>
        </a:p>
        <a:p>
          <a:pPr marL="457200" lvl="2" indent="-228600" algn="l" defTabSz="1022350">
            <a:lnSpc>
              <a:spcPct val="90000"/>
            </a:lnSpc>
            <a:spcBef>
              <a:spcPct val="0"/>
            </a:spcBef>
            <a:spcAft>
              <a:spcPct val="15000"/>
            </a:spcAft>
            <a:buChar char="•"/>
          </a:pPr>
          <a:r>
            <a:rPr lang="en-US" sz="2300" kern="1200"/>
            <a:t>Substance abuse-related arrest statistics</a:t>
          </a:r>
        </a:p>
      </dsp:txBody>
      <dsp:txXfrm>
        <a:off x="0" y="688716"/>
        <a:ext cx="8175358" cy="2904209"/>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2A7783D-D8C1-45F8-9947-A006E58AB6EA}">
      <dsp:nvSpPr>
        <dsp:cNvPr id="0" name=""/>
        <dsp:cNvSpPr/>
      </dsp:nvSpPr>
      <dsp:spPr>
        <a:xfrm>
          <a:off x="748486" y="3406"/>
          <a:ext cx="1889633" cy="1133780"/>
        </a:xfrm>
        <a:prstGeom prst="rect">
          <a:avLst/>
        </a:prstGeom>
        <a:solidFill>
          <a:schemeClr val="accent5">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kern="1200"/>
            <a:t>Counselor </a:t>
          </a:r>
        </a:p>
      </dsp:txBody>
      <dsp:txXfrm>
        <a:off x="748486" y="3406"/>
        <a:ext cx="1889633" cy="1133780"/>
      </dsp:txXfrm>
    </dsp:sp>
    <dsp:sp modelId="{B518CD07-B007-4C2F-8F17-21C25DC20415}">
      <dsp:nvSpPr>
        <dsp:cNvPr id="0" name=""/>
        <dsp:cNvSpPr/>
      </dsp:nvSpPr>
      <dsp:spPr>
        <a:xfrm>
          <a:off x="2827083" y="3406"/>
          <a:ext cx="1889633" cy="1133780"/>
        </a:xfrm>
        <a:prstGeom prst="rect">
          <a:avLst/>
        </a:prstGeom>
        <a:solidFill>
          <a:schemeClr val="accent5">
            <a:hueOff val="294598"/>
            <a:satOff val="-1409"/>
            <a:lumOff val="1544"/>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kern="1200"/>
            <a:t>Prevention </a:t>
          </a:r>
        </a:p>
      </dsp:txBody>
      <dsp:txXfrm>
        <a:off x="2827083" y="3406"/>
        <a:ext cx="1889633" cy="1133780"/>
      </dsp:txXfrm>
    </dsp:sp>
    <dsp:sp modelId="{6C2706B4-5795-4788-82C9-D2F4315F39E2}">
      <dsp:nvSpPr>
        <dsp:cNvPr id="0" name=""/>
        <dsp:cNvSpPr/>
      </dsp:nvSpPr>
      <dsp:spPr>
        <a:xfrm>
          <a:off x="4905680" y="3406"/>
          <a:ext cx="1889633" cy="1133780"/>
        </a:xfrm>
        <a:prstGeom prst="rect">
          <a:avLst/>
        </a:prstGeom>
        <a:solidFill>
          <a:schemeClr val="accent5">
            <a:hueOff val="589196"/>
            <a:satOff val="-2817"/>
            <a:lumOff val="3088"/>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kern="1200"/>
            <a:t>Clinical Supervisor  </a:t>
          </a:r>
        </a:p>
      </dsp:txBody>
      <dsp:txXfrm>
        <a:off x="4905680" y="3406"/>
        <a:ext cx="1889633" cy="1133780"/>
      </dsp:txXfrm>
    </dsp:sp>
    <dsp:sp modelId="{52083763-9DB6-446A-9685-F411DCEDFF0B}">
      <dsp:nvSpPr>
        <dsp:cNvPr id="0" name=""/>
        <dsp:cNvSpPr/>
      </dsp:nvSpPr>
      <dsp:spPr>
        <a:xfrm>
          <a:off x="748486" y="1326149"/>
          <a:ext cx="1889633" cy="1133780"/>
        </a:xfrm>
        <a:prstGeom prst="rect">
          <a:avLst/>
        </a:prstGeom>
        <a:solidFill>
          <a:schemeClr val="accent5">
            <a:hueOff val="883794"/>
            <a:satOff val="-4226"/>
            <a:lumOff val="4632"/>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kern="1200"/>
            <a:t>Allied Addiction Practitioner</a:t>
          </a:r>
        </a:p>
      </dsp:txBody>
      <dsp:txXfrm>
        <a:off x="748486" y="1326149"/>
        <a:ext cx="1889633" cy="1133780"/>
      </dsp:txXfrm>
    </dsp:sp>
    <dsp:sp modelId="{EF30C67E-E2D9-420D-856D-FC4F022FDADF}">
      <dsp:nvSpPr>
        <dsp:cNvPr id="0" name=""/>
        <dsp:cNvSpPr/>
      </dsp:nvSpPr>
      <dsp:spPr>
        <a:xfrm>
          <a:off x="2827083" y="1326149"/>
          <a:ext cx="1889633" cy="1133780"/>
        </a:xfrm>
        <a:prstGeom prst="rect">
          <a:avLst/>
        </a:prstGeom>
        <a:solidFill>
          <a:schemeClr val="accent5">
            <a:hueOff val="1178392"/>
            <a:satOff val="-5635"/>
            <a:lumOff val="6177"/>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kern="1200"/>
            <a:t>Intervention Professional</a:t>
          </a:r>
        </a:p>
      </dsp:txBody>
      <dsp:txXfrm>
        <a:off x="2827083" y="1326149"/>
        <a:ext cx="1889633" cy="1133780"/>
      </dsp:txXfrm>
    </dsp:sp>
    <dsp:sp modelId="{2FDBB1D5-D3F1-4ABB-BBA3-503AA72985C2}">
      <dsp:nvSpPr>
        <dsp:cNvPr id="0" name=""/>
        <dsp:cNvSpPr/>
      </dsp:nvSpPr>
      <dsp:spPr>
        <a:xfrm>
          <a:off x="4905680" y="1326149"/>
          <a:ext cx="1889633" cy="1133780"/>
        </a:xfrm>
        <a:prstGeom prst="rect">
          <a:avLst/>
        </a:prstGeom>
        <a:solidFill>
          <a:schemeClr val="accent5">
            <a:hueOff val="1472990"/>
            <a:satOff val="-7044"/>
            <a:lumOff val="7721"/>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kern="1200"/>
            <a:t>Recovery Specialist </a:t>
          </a:r>
        </a:p>
      </dsp:txBody>
      <dsp:txXfrm>
        <a:off x="4905680" y="1326149"/>
        <a:ext cx="1889633" cy="1133780"/>
      </dsp:txXfrm>
    </dsp:sp>
    <dsp:sp modelId="{2EF1AD84-2B09-4682-A814-09FEE77E737F}">
      <dsp:nvSpPr>
        <dsp:cNvPr id="0" name=""/>
        <dsp:cNvSpPr/>
      </dsp:nvSpPr>
      <dsp:spPr>
        <a:xfrm>
          <a:off x="748486" y="2648893"/>
          <a:ext cx="1889633" cy="1133780"/>
        </a:xfrm>
        <a:prstGeom prst="rect">
          <a:avLst/>
        </a:prstGeom>
        <a:solidFill>
          <a:schemeClr val="accent5">
            <a:hueOff val="1767588"/>
            <a:satOff val="-8452"/>
            <a:lumOff val="9265"/>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kern="1200"/>
            <a:t>Family Recovery Specialist </a:t>
          </a:r>
        </a:p>
      </dsp:txBody>
      <dsp:txXfrm>
        <a:off x="748486" y="2648893"/>
        <a:ext cx="1889633" cy="1133780"/>
      </dsp:txXfrm>
    </dsp:sp>
    <dsp:sp modelId="{3D68A052-C1F7-4FBB-A8F6-D960A39C9F25}">
      <dsp:nvSpPr>
        <dsp:cNvPr id="0" name=""/>
        <dsp:cNvSpPr/>
      </dsp:nvSpPr>
      <dsp:spPr>
        <a:xfrm>
          <a:off x="2827083" y="2648893"/>
          <a:ext cx="1889633" cy="1133780"/>
        </a:xfrm>
        <a:prstGeom prst="rect">
          <a:avLst/>
        </a:prstGeom>
        <a:solidFill>
          <a:schemeClr val="accent5">
            <a:hueOff val="2062186"/>
            <a:satOff val="-9861"/>
            <a:lumOff val="10809"/>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kern="1200"/>
            <a:t>Peer Specialist </a:t>
          </a:r>
        </a:p>
      </dsp:txBody>
      <dsp:txXfrm>
        <a:off x="2827083" y="2648893"/>
        <a:ext cx="1889633" cy="1133780"/>
      </dsp:txXfrm>
    </dsp:sp>
    <dsp:sp modelId="{ECF2ABB8-DF29-4977-8571-069F157E80D5}">
      <dsp:nvSpPr>
        <dsp:cNvPr id="0" name=""/>
        <dsp:cNvSpPr/>
      </dsp:nvSpPr>
      <dsp:spPr>
        <a:xfrm>
          <a:off x="4905680" y="2648893"/>
          <a:ext cx="1889633" cy="1133780"/>
        </a:xfrm>
        <a:prstGeom prst="rect">
          <a:avLst/>
        </a:prstGeom>
        <a:solidFill>
          <a:schemeClr val="accent5">
            <a:hueOff val="2356783"/>
            <a:satOff val="-11270"/>
            <a:lumOff val="12353"/>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kern="1200"/>
            <a:t>Disaster Crisis Outreach &amp; Referral</a:t>
          </a:r>
        </a:p>
      </dsp:txBody>
      <dsp:txXfrm>
        <a:off x="4905680" y="2648893"/>
        <a:ext cx="1889633" cy="1133780"/>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0.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1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4.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15.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16.xml><?xml version="1.0" encoding="utf-8"?>
<dgm:layoutDef xmlns:dgm="http://schemas.openxmlformats.org/drawingml/2006/diagram" xmlns:a="http://schemas.openxmlformats.org/drawingml/2006/main" uniqueId="urn:microsoft.com/office/officeart/2016/7/layout/VerticalSolidActionList">
  <dgm:title val="Vertical Solid Action List"/>
  <dgm:desc val="Use to show non-sequential or grouped lists of information. Works well with large amounts of text. All text has the same level of emphasis, and direction is not implied."/>
  <dgm:catLst>
    <dgm:cat type="list" pri="5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 modelId="5">
          <dgm:prSet phldr="1"/>
        </dgm:pt>
        <dgm:pt modelId="51">
          <dgm:prSet phldr="1"/>
        </dgm:pt>
      </dgm:ptLst>
      <dgm:cxnLst>
        <dgm:cxn modelId="4" srcId="0" destId="1" srcOrd="0" destOrd="0"/>
        <dgm:cxn modelId="5" srcId="0" destId="2" srcOrd="1" destOrd="0"/>
        <dgm:cxn modelId="6" srcId="0" destId="3" srcOrd="2" destOrd="0"/>
        <dgm:cxn modelId="7" srcId="0" destId="4" srcOrd="3" destOrd="0"/>
        <dgm:cxn modelId="8" srcId="0" destId="5" srcOrd="4" destOrd="0"/>
        <dgm:cxn modelId="13" srcId="1" destId="11" srcOrd="0" destOrd="0"/>
        <dgm:cxn modelId="23" srcId="2" destId="21" srcOrd="0" destOrd="0"/>
        <dgm:cxn modelId="33" srcId="3" destId="31" srcOrd="0" destOrd="0"/>
        <dgm:cxn modelId="43" srcId="4" destId="41" srcOrd="0" destOrd="0"/>
        <dgm:cxn modelId="53" srcId="5" destId="5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6"/>
      <dgm:constr type="primFontSz" for="des" forName="parentText" op="equ" val="28"/>
      <dgm:constr type="primFontSz" for="des" forName="descendantText" refType="primFontSz" refFor="des" refForName="parentText" op="lte" fact="0.82"/>
      <dgm:constr type="primFontSz" for="des" forName="parentText" refType="primFontSz" refFor="des" refForName="descendantText" op="lte" fact="1.25"/>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2"/>
          <dgm:constr type="w" for="ch" forName="descendantText" refType="w" fact="0.8"/>
          <dgm:constr type="h" for="ch" forName="parentText" refType="h"/>
          <dgm:constr type="h" for="ch" forName="descendantText" refType="h" refFor="ch" refForName="parentText"/>
        </dgm:constrLst>
        <dgm:ruleLst/>
        <dgm:layoutNode name="parentText" styleLbl="alignNode1">
          <dgm:varLst>
            <dgm:chMax val="1"/>
            <dgm:bulletEnabled/>
          </dgm:varLst>
          <dgm:alg type="tx"/>
          <dgm:shape xmlns:r="http://schemas.openxmlformats.org/officeDocument/2006/relationships" type="rect" r:blip="" zOrderOff="3">
            <dgm:adjLst/>
          </dgm:shape>
          <dgm:presOf axis="self" ptType="node"/>
          <dgm:constrLst>
            <dgm:constr type="tMarg" refType="h" fact="0.28"/>
            <dgm:constr type="bMarg" refType="h" fact="0.28"/>
            <dgm:constr type="lMarg" refType="w" fact="0.15"/>
            <dgm:constr type="rMarg" refType="w" fact="0.15"/>
          </dgm:constrLst>
          <dgm:ruleLst>
            <dgm:rule type="primFontSz" val="15" fact="NaN" max="NaN"/>
          </dgm:ruleLst>
        </dgm:layoutNode>
        <dgm:layoutNode name="descendantText" styleLbl="alignAccFollowNode1">
          <dgm:varLst>
            <dgm:bulletEnabled/>
          </dgm:varLst>
          <dgm:alg type="tx">
            <dgm:param type="stBulletLvl" val="0"/>
            <dgm:param type="parTxLTRAlign" val="l"/>
            <dgm:param type="shpTxLTRAlignCh" val="l"/>
            <dgm:param type="parTxRTLAlign" val="r"/>
            <dgm:param type="shpTxRTLAlignCh" val="r"/>
          </dgm:alg>
          <dgm:choose name="Name10">
            <dgm:if name="Name11" func="var" arg="dir" op="equ" val="norm">
              <dgm:shape xmlns:r="http://schemas.openxmlformats.org/officeDocument/2006/relationships" type="rect" r:blip="">
                <dgm:adjLst/>
              </dgm:shape>
            </dgm:if>
            <dgm:else name="Name12">
              <dgm:shape xmlns:r="http://schemas.openxmlformats.org/officeDocument/2006/relationships" type="rect" r:blip="">
                <dgm:adjLst/>
              </dgm:shape>
            </dgm:else>
          </dgm:choose>
          <dgm:presOf axis="des" ptType="node"/>
          <dgm:constrLst>
            <dgm:constr type="primFontSz" val="24"/>
            <dgm:constr type="lMarg" refType="w" fact="0.055"/>
            <dgm:constr type="rMarg" refType="w" fact="0.055"/>
            <dgm:constr type="tMarg" refType="h" fact="0.72"/>
            <dgm:constr type="bMarg" refType="h" fact="0.72"/>
          </dgm:constrLst>
          <dgm:ruleLst>
            <dgm:rule type="primFontSz" val="11" fact="NaN" max="NaN"/>
          </dgm:ruleLst>
        </dgm:layoutNod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17.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18.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2.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3.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6.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7.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8.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a:p>
        </p:txBody>
      </p:sp>
      <p:sp>
        <p:nvSpPr>
          <p:cNvPr id="3" name="Date Placeholder 2"/>
          <p:cNvSpPr>
            <a:spLocks noGrp="1"/>
          </p:cNvSpPr>
          <p:nvPr>
            <p:ph type="dt" sz="quarter" idx="1"/>
          </p:nvPr>
        </p:nvSpPr>
        <p:spPr>
          <a:xfrm>
            <a:off x="3970938" y="0"/>
            <a:ext cx="3037840" cy="466434"/>
          </a:xfrm>
          <a:prstGeom prst="rect">
            <a:avLst/>
          </a:prstGeom>
        </p:spPr>
        <p:txBody>
          <a:bodyPr vert="horz" lIns="93177" tIns="46589" rIns="93177" bIns="46589" rtlCol="0"/>
          <a:lstStyle>
            <a:lvl1pPr algn="r">
              <a:defRPr sz="1200"/>
            </a:lvl1pPr>
          </a:lstStyle>
          <a:p>
            <a:fld id="{20EA5F0D-C1DC-412F-A146-DDB3A74B588F}" type="datetimeFigureOut">
              <a:rPr lang="en-US"/>
              <a:t>4/14/2019</a:t>
            </a:fld>
            <a:endParaRPr/>
          </a:p>
        </p:txBody>
      </p:sp>
      <p:sp>
        <p:nvSpPr>
          <p:cNvPr id="4" name="Footer Placeholder 3"/>
          <p:cNvSpPr>
            <a:spLocks noGrp="1"/>
          </p:cNvSpPr>
          <p:nvPr>
            <p:ph type="ftr" sz="quarter" idx="2"/>
          </p:nvPr>
        </p:nvSpPr>
        <p:spPr>
          <a:xfrm>
            <a:off x="0" y="8829967"/>
            <a:ext cx="3037840" cy="466433"/>
          </a:xfrm>
          <a:prstGeom prst="rect">
            <a:avLst/>
          </a:prstGeom>
        </p:spPr>
        <p:txBody>
          <a:bodyPr vert="horz" lIns="93177" tIns="46589" rIns="93177" bIns="46589" rtlCol="0" anchor="b"/>
          <a:lstStyle>
            <a:lvl1pPr algn="l">
              <a:defRPr sz="1200"/>
            </a:lvl1pPr>
          </a:lstStyle>
          <a:p>
            <a:endParaRPr/>
          </a:p>
        </p:txBody>
      </p:sp>
      <p:sp>
        <p:nvSpPr>
          <p:cNvPr id="5" name="Slide Number Placeholder 4"/>
          <p:cNvSpPr>
            <a:spLocks noGrp="1"/>
          </p:cNvSpPr>
          <p:nvPr>
            <p:ph type="sldNum" sz="quarter" idx="3"/>
          </p:nvPr>
        </p:nvSpPr>
        <p:spPr>
          <a:xfrm>
            <a:off x="3970938" y="8829967"/>
            <a:ext cx="3037840" cy="466433"/>
          </a:xfrm>
          <a:prstGeom prst="rect">
            <a:avLst/>
          </a:prstGeom>
        </p:spPr>
        <p:txBody>
          <a:bodyPr vert="horz" lIns="93177" tIns="46589" rIns="93177" bIns="46589" rtlCol="0" anchor="b"/>
          <a:lstStyle>
            <a:lvl1pPr algn="r">
              <a:defRPr sz="1200"/>
            </a:lvl1pPr>
          </a:lstStyle>
          <a:p>
            <a:fld id="{7BAE14B8-3CC9-472D-9BC5-A84D80684DE2}" type="slidenum">
              <a:rPr/>
              <a:t>‹#›</a:t>
            </a:fld>
            <a:endParaRPr/>
          </a:p>
        </p:txBody>
      </p:sp>
    </p:spTree>
    <p:extLst>
      <p:ext uri="{BB962C8B-B14F-4D97-AF65-F5344CB8AC3E}">
        <p14:creationId xmlns:p14="http://schemas.microsoft.com/office/powerpoint/2010/main" val="257782754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A8CDE508-72C8-4AB5-AA9C-1584D31690E0}" type="datetimeFigureOut">
              <a:rPr lang="en-US"/>
              <a:t>4/14/2019</a:t>
            </a:fld>
            <a:endParaRPr/>
          </a:p>
        </p:txBody>
      </p:sp>
      <p:sp>
        <p:nvSpPr>
          <p:cNvPr id="4" name="Slide Image Placeholder 3"/>
          <p:cNvSpPr>
            <a:spLocks noGrp="1" noRot="1" noChangeAspect="1"/>
          </p:cNvSpPr>
          <p:nvPr>
            <p:ph type="sldImg" idx="2"/>
          </p:nvPr>
        </p:nvSpPr>
        <p:spPr>
          <a:xfrm>
            <a:off x="1414463" y="1162050"/>
            <a:ext cx="4181475" cy="3136900"/>
          </a:xfrm>
          <a:prstGeom prst="rect">
            <a:avLst/>
          </a:prstGeom>
          <a:noFill/>
          <a:ln w="12700">
            <a:solidFill>
              <a:prstClr val="black"/>
            </a:solidFill>
          </a:ln>
        </p:spPr>
        <p:txBody>
          <a:bodyPr vert="horz" lIns="93177" tIns="46589" rIns="93177" bIns="46589" rtlCol="0" anchor="ctr"/>
          <a:lstStyle/>
          <a:p>
            <a:endParaRPr/>
          </a:p>
        </p:txBody>
      </p:sp>
      <p:sp>
        <p:nvSpPr>
          <p:cNvPr id="5" name="Notes Placeholder 4"/>
          <p:cNvSpPr>
            <a:spLocks noGrp="1"/>
          </p:cNvSpPr>
          <p:nvPr>
            <p:ph type="body" sz="quarter" idx="3"/>
          </p:nvPr>
        </p:nvSpPr>
        <p:spPr>
          <a:xfrm>
            <a:off x="701040" y="4473893"/>
            <a:ext cx="5608320" cy="3137535"/>
          </a:xfrm>
          <a:prstGeom prst="rect">
            <a:avLst/>
          </a:prstGeom>
        </p:spPr>
        <p:txBody>
          <a:bodyPr vert="horz" lIns="93177" tIns="46589" rIns="93177" bIns="46589" rtlCol="0"/>
          <a:lstStyle/>
          <a:p>
            <a:pPr lvl="0"/>
            <a:r>
              <a:t>Click to edit Master text styles</a:t>
            </a:r>
          </a:p>
          <a:p>
            <a:pPr lvl="1"/>
            <a:r>
              <a:t>Second level</a:t>
            </a:r>
          </a:p>
          <a:p>
            <a:pPr lvl="2"/>
            <a:r>
              <a:t>Third level</a:t>
            </a:r>
          </a:p>
          <a:p>
            <a:pPr lvl="3"/>
            <a:r>
              <a:t>Fourth level</a:t>
            </a:r>
          </a:p>
          <a:p>
            <a:pPr lvl="4"/>
            <a:r>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7FB667E1-E601-4AAF-B95C-B25720D70A60}" type="slidenum">
              <a:rPr/>
              <a:t>‹#›</a:t>
            </a:fld>
            <a:endParaRPr/>
          </a:p>
        </p:txBody>
      </p:sp>
    </p:spTree>
    <p:extLst>
      <p:ext uri="{BB962C8B-B14F-4D97-AF65-F5344CB8AC3E}">
        <p14:creationId xmlns:p14="http://schemas.microsoft.com/office/powerpoint/2010/main" val="7111367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822960" y="758952"/>
            <a:ext cx="75438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825038" y="4455621"/>
            <a:ext cx="75438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5F60CDCA-B05A-4332-967D-1B51E5A103D4}" type="datetimeFigureOut">
              <a:rPr lang="en-US" smtClean="0"/>
              <a:t>4/14/2019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E91B373-C458-4BFA-BDDC-5DAC3AB844E9}" type="slidenum">
              <a:rPr lang="en-US" smtClean="0"/>
              <a:t>‹#›</a:t>
            </a:fld>
            <a:endParaRPr lang="en-US"/>
          </a:p>
        </p:txBody>
      </p:sp>
      <p:cxnSp>
        <p:nvCxnSpPr>
          <p:cNvPr id="9" name="Straight Connector 8"/>
          <p:cNvCxnSpPr/>
          <p:nvPr/>
        </p:nvCxnSpPr>
        <p:spPr>
          <a:xfrm>
            <a:off x="905744" y="4343400"/>
            <a:ext cx="740664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028820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DE056B7-329B-4E98-A7DE-1095F29C9987}" type="datetime1">
              <a:rPr lang="en-US" smtClean="0"/>
              <a:t>4/14/2019</a:t>
            </a:fld>
            <a:endParaRPr lang="en-US"/>
          </a:p>
        </p:txBody>
      </p:sp>
      <p:sp>
        <p:nvSpPr>
          <p:cNvPr id="5" name="Footer Placeholder 4"/>
          <p:cNvSpPr>
            <a:spLocks noGrp="1"/>
          </p:cNvSpPr>
          <p:nvPr>
            <p:ph type="ftr" sz="quarter" idx="11"/>
          </p:nvPr>
        </p:nvSpPr>
        <p:spPr/>
        <p:txBody>
          <a:bodyPr/>
          <a:lstStyle/>
          <a:p>
            <a:r>
              <a:rPr lang="en-US"/>
              <a:t>Add a footer</a:t>
            </a:r>
          </a:p>
        </p:txBody>
      </p:sp>
      <p:sp>
        <p:nvSpPr>
          <p:cNvPr id="6" name="Slide Number Placeholder 5"/>
          <p:cNvSpPr>
            <a:spLocks noGrp="1"/>
          </p:cNvSpPr>
          <p:nvPr>
            <p:ph type="sldNum" sz="quarter" idx="12"/>
          </p:nvPr>
        </p:nvSpPr>
        <p:spPr/>
        <p:txBody>
          <a:bodyPr/>
          <a:lstStyle/>
          <a:p>
            <a:fld id="{CA8D9AD5-F248-4919-864A-CFD76CC027D6}" type="slidenum">
              <a:rPr lang="en-US" smtClean="0"/>
              <a:t>‹#›</a:t>
            </a:fld>
            <a:endParaRPr lang="en-US"/>
          </a:p>
        </p:txBody>
      </p:sp>
    </p:spTree>
    <p:extLst>
      <p:ext uri="{BB962C8B-B14F-4D97-AF65-F5344CB8AC3E}">
        <p14:creationId xmlns:p14="http://schemas.microsoft.com/office/powerpoint/2010/main" val="29221612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6543675" y="412302"/>
            <a:ext cx="1971675" cy="575989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412302"/>
            <a:ext cx="5800725" cy="5759898"/>
          </a:xfrm>
        </p:spPr>
        <p:txBody>
          <a:bodyPr vert="eaVert" lIns="45720" tIns="0" rIns="45720" bIns="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B30EAD2-84F0-424D-85FA-C85CE5D7B84D}" type="datetime1">
              <a:rPr lang="en-US" smtClean="0"/>
              <a:t>4/14/2019</a:t>
            </a:fld>
            <a:endParaRPr lang="en-US"/>
          </a:p>
        </p:txBody>
      </p:sp>
      <p:sp>
        <p:nvSpPr>
          <p:cNvPr id="5" name="Footer Placeholder 4"/>
          <p:cNvSpPr>
            <a:spLocks noGrp="1"/>
          </p:cNvSpPr>
          <p:nvPr>
            <p:ph type="ftr" sz="quarter" idx="11"/>
          </p:nvPr>
        </p:nvSpPr>
        <p:spPr/>
        <p:txBody>
          <a:bodyPr/>
          <a:lstStyle/>
          <a:p>
            <a:r>
              <a:rPr lang="en-US"/>
              <a:t>Add a footer</a:t>
            </a:r>
          </a:p>
        </p:txBody>
      </p:sp>
      <p:sp>
        <p:nvSpPr>
          <p:cNvPr id="6" name="Slide Number Placeholder 5"/>
          <p:cNvSpPr>
            <a:spLocks noGrp="1"/>
          </p:cNvSpPr>
          <p:nvPr>
            <p:ph type="sldNum" sz="quarter" idx="12"/>
          </p:nvPr>
        </p:nvSpPr>
        <p:spPr/>
        <p:txBody>
          <a:bodyPr/>
          <a:lstStyle/>
          <a:p>
            <a:fld id="{CA8D9AD5-F248-4919-864A-CFD76CC027D6}" type="slidenum">
              <a:rPr lang="en-US" smtClean="0"/>
              <a:t>‹#›</a:t>
            </a:fld>
            <a:endParaRPr lang="en-US"/>
          </a:p>
        </p:txBody>
      </p:sp>
    </p:spTree>
    <p:extLst>
      <p:ext uri="{BB962C8B-B14F-4D97-AF65-F5344CB8AC3E}">
        <p14:creationId xmlns:p14="http://schemas.microsoft.com/office/powerpoint/2010/main" val="26057702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822960" y="758952"/>
            <a:ext cx="75438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825038" y="4455621"/>
            <a:ext cx="75438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5F60CDCA-B05A-4332-967D-1B51E5A103D4}" type="datetimeFigureOut">
              <a:rPr lang="en-US" smtClean="0"/>
              <a:t>4/14/2019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E91B373-C458-4BFA-BDDC-5DAC3AB844E9}" type="slidenum">
              <a:rPr lang="en-US" smtClean="0"/>
              <a:t>‹#›</a:t>
            </a:fld>
            <a:endParaRPr lang="en-US"/>
          </a:p>
        </p:txBody>
      </p:sp>
      <p:cxnSp>
        <p:nvCxnSpPr>
          <p:cNvPr id="9" name="Straight Connector 8"/>
          <p:cNvCxnSpPr/>
          <p:nvPr/>
        </p:nvCxnSpPr>
        <p:spPr>
          <a:xfrm>
            <a:off x="905744" y="4343400"/>
            <a:ext cx="740664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998332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272A335-28DE-461F-86D4-4A540BEA59B0}" type="datetime1">
              <a:rPr lang="en-US" smtClean="0"/>
              <a:t>4/14/2019</a:t>
            </a:fld>
            <a:endParaRPr lang="en-US"/>
          </a:p>
        </p:txBody>
      </p:sp>
      <p:sp>
        <p:nvSpPr>
          <p:cNvPr id="5" name="Footer Placeholder 4"/>
          <p:cNvSpPr>
            <a:spLocks noGrp="1"/>
          </p:cNvSpPr>
          <p:nvPr>
            <p:ph type="ftr" sz="quarter" idx="11"/>
          </p:nvPr>
        </p:nvSpPr>
        <p:spPr/>
        <p:txBody>
          <a:bodyPr/>
          <a:lstStyle/>
          <a:p>
            <a:r>
              <a:rPr lang="en-US"/>
              <a:t>Add a footer</a:t>
            </a:r>
          </a:p>
        </p:txBody>
      </p:sp>
      <p:sp>
        <p:nvSpPr>
          <p:cNvPr id="6" name="Slide Number Placeholder 5"/>
          <p:cNvSpPr>
            <a:spLocks noGrp="1"/>
          </p:cNvSpPr>
          <p:nvPr>
            <p:ph type="sldNum" sz="quarter" idx="12"/>
          </p:nvPr>
        </p:nvSpPr>
        <p:spPr/>
        <p:txBody>
          <a:bodyPr/>
          <a:lstStyle/>
          <a:p>
            <a:fld id="{CA8D9AD5-F248-4919-864A-CFD76CC027D6}" type="slidenum">
              <a:rPr lang="en-US" smtClean="0"/>
              <a:t>‹#›</a:t>
            </a:fld>
            <a:endParaRPr lang="en-US"/>
          </a:p>
        </p:txBody>
      </p:sp>
    </p:spTree>
    <p:extLst>
      <p:ext uri="{BB962C8B-B14F-4D97-AF65-F5344CB8AC3E}">
        <p14:creationId xmlns:p14="http://schemas.microsoft.com/office/powerpoint/2010/main" val="31431880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22960" y="758952"/>
            <a:ext cx="75438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822960" y="4453128"/>
            <a:ext cx="75438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EA5CF9C1-51F7-4E92-A279-1FFCE980DDD9}" type="datetime1">
              <a:rPr lang="en-US" smtClean="0"/>
              <a:t>4/14/2019</a:t>
            </a:fld>
            <a:endParaRPr lang="en-US"/>
          </a:p>
        </p:txBody>
      </p:sp>
      <p:sp>
        <p:nvSpPr>
          <p:cNvPr id="5" name="Footer Placeholder 4"/>
          <p:cNvSpPr>
            <a:spLocks noGrp="1"/>
          </p:cNvSpPr>
          <p:nvPr>
            <p:ph type="ftr" sz="quarter" idx="11"/>
          </p:nvPr>
        </p:nvSpPr>
        <p:spPr/>
        <p:txBody>
          <a:bodyPr/>
          <a:lstStyle/>
          <a:p>
            <a:r>
              <a:rPr lang="en-US"/>
              <a:t>Add a footer</a:t>
            </a:r>
          </a:p>
        </p:txBody>
      </p:sp>
      <p:sp>
        <p:nvSpPr>
          <p:cNvPr id="6" name="Slide Number Placeholder 5"/>
          <p:cNvSpPr>
            <a:spLocks noGrp="1"/>
          </p:cNvSpPr>
          <p:nvPr>
            <p:ph type="sldNum" sz="quarter" idx="12"/>
          </p:nvPr>
        </p:nvSpPr>
        <p:spPr/>
        <p:txBody>
          <a:bodyPr/>
          <a:lstStyle/>
          <a:p>
            <a:fld id="{CA8D9AD5-F248-4919-864A-CFD76CC027D6}" type="slidenum">
              <a:rPr lang="en-US" smtClean="0"/>
              <a:t>‹#›</a:t>
            </a:fld>
            <a:endParaRPr lang="en-US"/>
          </a:p>
        </p:txBody>
      </p:sp>
      <p:cxnSp>
        <p:nvCxnSpPr>
          <p:cNvPr id="9" name="Straight Connector 8"/>
          <p:cNvCxnSpPr/>
          <p:nvPr/>
        </p:nvCxnSpPr>
        <p:spPr>
          <a:xfrm>
            <a:off x="905744" y="4343400"/>
            <a:ext cx="740664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512157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822960" y="286604"/>
            <a:ext cx="7543800" cy="145075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822960" y="1845735"/>
            <a:ext cx="3703320" cy="402335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63440" y="1845735"/>
            <a:ext cx="3703320" cy="40233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DC1A038D-FDC8-4BB1-AD53-DEF36236CCF5}" type="datetime1">
              <a:rPr lang="en-US" smtClean="0"/>
              <a:t>4/14/2019</a:t>
            </a:fld>
            <a:endParaRPr lang="en-US"/>
          </a:p>
        </p:txBody>
      </p:sp>
      <p:sp>
        <p:nvSpPr>
          <p:cNvPr id="6" name="Footer Placeholder 5"/>
          <p:cNvSpPr>
            <a:spLocks noGrp="1"/>
          </p:cNvSpPr>
          <p:nvPr>
            <p:ph type="ftr" sz="quarter" idx="11"/>
          </p:nvPr>
        </p:nvSpPr>
        <p:spPr/>
        <p:txBody>
          <a:bodyPr/>
          <a:lstStyle/>
          <a:p>
            <a:r>
              <a:rPr lang="en-US"/>
              <a:t>Add a footer</a:t>
            </a:r>
          </a:p>
        </p:txBody>
      </p:sp>
      <p:sp>
        <p:nvSpPr>
          <p:cNvPr id="7" name="Slide Number Placeholder 6"/>
          <p:cNvSpPr>
            <a:spLocks noGrp="1"/>
          </p:cNvSpPr>
          <p:nvPr>
            <p:ph type="sldNum" sz="quarter" idx="12"/>
          </p:nvPr>
        </p:nvSpPr>
        <p:spPr/>
        <p:txBody>
          <a:bodyPr/>
          <a:lstStyle/>
          <a:p>
            <a:fld id="{0D06EF73-9DB8-4763-865F-2F88181A4732}" type="slidenum">
              <a:rPr lang="en-US" smtClean="0"/>
              <a:t>‹#›</a:t>
            </a:fld>
            <a:endParaRPr lang="en-US"/>
          </a:p>
        </p:txBody>
      </p:sp>
    </p:spTree>
    <p:extLst>
      <p:ext uri="{BB962C8B-B14F-4D97-AF65-F5344CB8AC3E}">
        <p14:creationId xmlns:p14="http://schemas.microsoft.com/office/powerpoint/2010/main" val="22477464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822960" y="286604"/>
            <a:ext cx="7543800" cy="1450757"/>
          </a:xfrm>
        </p:spPr>
        <p:txBody>
          <a:bodyPr/>
          <a:lstStyle/>
          <a:p>
            <a:r>
              <a:rPr lang="en-US"/>
              <a:t>Click to edit Master title style</a:t>
            </a:r>
            <a:endParaRPr lang="en-US" dirty="0"/>
          </a:p>
        </p:txBody>
      </p:sp>
      <p:sp>
        <p:nvSpPr>
          <p:cNvPr id="3" name="Text Placeholder 2"/>
          <p:cNvSpPr>
            <a:spLocks noGrp="1"/>
          </p:cNvSpPr>
          <p:nvPr>
            <p:ph type="body" idx="1"/>
          </p:nvPr>
        </p:nvSpPr>
        <p:spPr>
          <a:xfrm>
            <a:off x="822960" y="1846052"/>
            <a:ext cx="370332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22960" y="2582335"/>
            <a:ext cx="3703320" cy="32867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63440" y="1846052"/>
            <a:ext cx="370332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63440" y="2582334"/>
            <a:ext cx="3703320" cy="32867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E13729E3-7C8F-407D-B4C1-8AD873D40758}" type="datetime1">
              <a:rPr lang="en-US" smtClean="0"/>
              <a:t>4/14/2019</a:t>
            </a:fld>
            <a:endParaRPr lang="en-US"/>
          </a:p>
        </p:txBody>
      </p:sp>
      <p:sp>
        <p:nvSpPr>
          <p:cNvPr id="8" name="Footer Placeholder 7"/>
          <p:cNvSpPr>
            <a:spLocks noGrp="1"/>
          </p:cNvSpPr>
          <p:nvPr>
            <p:ph type="ftr" sz="quarter" idx="11"/>
          </p:nvPr>
        </p:nvSpPr>
        <p:spPr/>
        <p:txBody>
          <a:bodyPr/>
          <a:lstStyle/>
          <a:p>
            <a:r>
              <a:rPr lang="en-US"/>
              <a:t>Add a footer</a:t>
            </a:r>
          </a:p>
        </p:txBody>
      </p:sp>
      <p:sp>
        <p:nvSpPr>
          <p:cNvPr id="9" name="Slide Number Placeholder 8"/>
          <p:cNvSpPr>
            <a:spLocks noGrp="1"/>
          </p:cNvSpPr>
          <p:nvPr>
            <p:ph type="sldNum" sz="quarter" idx="12"/>
          </p:nvPr>
        </p:nvSpPr>
        <p:spPr/>
        <p:txBody>
          <a:bodyPr/>
          <a:lstStyle/>
          <a:p>
            <a:fld id="{CA8D9AD5-F248-4919-864A-CFD76CC027D6}" type="slidenum">
              <a:rPr lang="en-US" smtClean="0"/>
              <a:t>‹#›</a:t>
            </a:fld>
            <a:endParaRPr lang="en-US"/>
          </a:p>
        </p:txBody>
      </p:sp>
    </p:spTree>
    <p:extLst>
      <p:ext uri="{BB962C8B-B14F-4D97-AF65-F5344CB8AC3E}">
        <p14:creationId xmlns:p14="http://schemas.microsoft.com/office/powerpoint/2010/main" val="3536849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0D0605C7-DA32-47E3-8E60-0B60D86BAF89}" type="datetime1">
              <a:rPr lang="en-US" smtClean="0"/>
              <a:t>4/14/2019</a:t>
            </a:fld>
            <a:endParaRPr lang="en-US"/>
          </a:p>
        </p:txBody>
      </p:sp>
      <p:sp>
        <p:nvSpPr>
          <p:cNvPr id="4" name="Footer Placeholder 3"/>
          <p:cNvSpPr>
            <a:spLocks noGrp="1"/>
          </p:cNvSpPr>
          <p:nvPr>
            <p:ph type="ftr" sz="quarter" idx="11"/>
          </p:nvPr>
        </p:nvSpPr>
        <p:spPr/>
        <p:txBody>
          <a:bodyPr/>
          <a:lstStyle/>
          <a:p>
            <a:r>
              <a:rPr lang="en-US"/>
              <a:t>Add a footer</a:t>
            </a:r>
          </a:p>
        </p:txBody>
      </p:sp>
      <p:sp>
        <p:nvSpPr>
          <p:cNvPr id="5" name="Slide Number Placeholder 4"/>
          <p:cNvSpPr>
            <a:spLocks noGrp="1"/>
          </p:cNvSpPr>
          <p:nvPr>
            <p:ph type="sldNum" sz="quarter" idx="12"/>
          </p:nvPr>
        </p:nvSpPr>
        <p:spPr/>
        <p:txBody>
          <a:bodyPr/>
          <a:lstStyle/>
          <a:p>
            <a:fld id="{CA8D9AD5-F248-4919-864A-CFD76CC027D6}" type="slidenum">
              <a:rPr lang="en-US" smtClean="0"/>
              <a:t>‹#›</a:t>
            </a:fld>
            <a:endParaRPr lang="en-US"/>
          </a:p>
        </p:txBody>
      </p:sp>
    </p:spTree>
    <p:extLst>
      <p:ext uri="{BB962C8B-B14F-4D97-AF65-F5344CB8AC3E}">
        <p14:creationId xmlns:p14="http://schemas.microsoft.com/office/powerpoint/2010/main" val="5524142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Rectangle 4"/>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CA89260F-252E-49E9-8B36-9D774100BA25}" type="datetime1">
              <a:rPr lang="en-US" smtClean="0"/>
              <a:t>4/14/2019</a:t>
            </a:fld>
            <a:endParaRPr lang="en-US"/>
          </a:p>
        </p:txBody>
      </p:sp>
      <p:sp>
        <p:nvSpPr>
          <p:cNvPr id="8" name="Footer Placeholder 7"/>
          <p:cNvSpPr>
            <a:spLocks noGrp="1"/>
          </p:cNvSpPr>
          <p:nvPr>
            <p:ph type="ftr" sz="quarter" idx="11"/>
          </p:nvPr>
        </p:nvSpPr>
        <p:spPr/>
        <p:txBody>
          <a:bodyPr/>
          <a:lstStyle>
            <a:lvl1pPr>
              <a:defRPr>
                <a:solidFill>
                  <a:srgbClr val="FFFFFF"/>
                </a:solidFill>
              </a:defRPr>
            </a:lvl1pPr>
          </a:lstStyle>
          <a:p>
            <a:r>
              <a:rPr lang="en-US"/>
              <a:t>Add a footer</a:t>
            </a:r>
          </a:p>
        </p:txBody>
      </p:sp>
      <p:sp>
        <p:nvSpPr>
          <p:cNvPr id="9" name="Slide Number Placeholder 8"/>
          <p:cNvSpPr>
            <a:spLocks noGrp="1"/>
          </p:cNvSpPr>
          <p:nvPr>
            <p:ph type="sldNum" sz="quarter" idx="12"/>
          </p:nvPr>
        </p:nvSpPr>
        <p:spPr/>
        <p:txBody>
          <a:bodyPr/>
          <a:lstStyle/>
          <a:p>
            <a:fld id="{CA8D9AD5-F248-4919-864A-CFD76CC027D6}" type="slidenum">
              <a:rPr lang="en-US" smtClean="0"/>
              <a:t>‹#›</a:t>
            </a:fld>
            <a:endParaRPr lang="en-US"/>
          </a:p>
        </p:txBody>
      </p:sp>
    </p:spTree>
    <p:extLst>
      <p:ext uri="{BB962C8B-B14F-4D97-AF65-F5344CB8AC3E}">
        <p14:creationId xmlns:p14="http://schemas.microsoft.com/office/powerpoint/2010/main" val="4335529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Rectangle 7"/>
          <p:cNvSpPr/>
          <p:nvPr/>
        </p:nvSpPr>
        <p:spPr>
          <a:xfrm>
            <a:off x="13" y="0"/>
            <a:ext cx="3038093"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3030053" y="0"/>
            <a:ext cx="48006"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342900" y="594359"/>
            <a:ext cx="2400300" cy="2286000"/>
          </a:xfrm>
        </p:spPr>
        <p:txBody>
          <a:bodyPr anchor="b">
            <a:normAutofit/>
          </a:bodyPr>
          <a:lstStyle>
            <a:lvl1pPr>
              <a:defRPr sz="36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3600450" y="731520"/>
            <a:ext cx="4869180" cy="52578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342900" y="2926080"/>
            <a:ext cx="24003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a:xfrm>
            <a:off x="349134" y="6459786"/>
            <a:ext cx="1963883" cy="365125"/>
          </a:xfrm>
        </p:spPr>
        <p:txBody>
          <a:bodyPr/>
          <a:lstStyle>
            <a:lvl1pPr algn="l">
              <a:defRPr/>
            </a:lvl1pPr>
          </a:lstStyle>
          <a:p>
            <a:fld id="{2AB5DA44-6BB8-4FCD-946A-1E2EFA3D1A5F}" type="datetime1">
              <a:rPr lang="en-US" smtClean="0"/>
              <a:t>4/14/2019</a:t>
            </a:fld>
            <a:endParaRPr lang="en-US"/>
          </a:p>
        </p:txBody>
      </p:sp>
      <p:sp>
        <p:nvSpPr>
          <p:cNvPr id="6" name="Footer Placeholder 5"/>
          <p:cNvSpPr>
            <a:spLocks noGrp="1"/>
          </p:cNvSpPr>
          <p:nvPr>
            <p:ph type="ftr" sz="quarter" idx="11"/>
          </p:nvPr>
        </p:nvSpPr>
        <p:spPr>
          <a:xfrm>
            <a:off x="3600450" y="6459786"/>
            <a:ext cx="3486150" cy="365125"/>
          </a:xfrm>
        </p:spPr>
        <p:txBody>
          <a:bodyPr/>
          <a:lstStyle>
            <a:lvl1pPr algn="l">
              <a:defRPr>
                <a:solidFill>
                  <a:schemeClr val="tx2"/>
                </a:solidFill>
              </a:defRPr>
            </a:lvl1pPr>
          </a:lstStyle>
          <a:p>
            <a:r>
              <a:rPr lang="en-US"/>
              <a:t>Add a footer</a:t>
            </a:r>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CA8D9AD5-F248-4919-864A-CFD76CC027D6}" type="slidenum">
              <a:rPr lang="en-US" smtClean="0"/>
              <a:t>‹#›</a:t>
            </a:fld>
            <a:endParaRPr lang="en-US"/>
          </a:p>
        </p:txBody>
      </p:sp>
    </p:spTree>
    <p:extLst>
      <p:ext uri="{BB962C8B-B14F-4D97-AF65-F5344CB8AC3E}">
        <p14:creationId xmlns:p14="http://schemas.microsoft.com/office/powerpoint/2010/main" val="4888633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272A335-28DE-461F-86D4-4A540BEA59B0}" type="datetime1">
              <a:rPr lang="en-US" smtClean="0"/>
              <a:t>4/14/2019</a:t>
            </a:fld>
            <a:endParaRPr lang="en-US"/>
          </a:p>
        </p:txBody>
      </p:sp>
      <p:sp>
        <p:nvSpPr>
          <p:cNvPr id="5" name="Footer Placeholder 4"/>
          <p:cNvSpPr>
            <a:spLocks noGrp="1"/>
          </p:cNvSpPr>
          <p:nvPr>
            <p:ph type="ftr" sz="quarter" idx="11"/>
          </p:nvPr>
        </p:nvSpPr>
        <p:spPr/>
        <p:txBody>
          <a:bodyPr/>
          <a:lstStyle/>
          <a:p>
            <a:r>
              <a:rPr lang="en-US"/>
              <a:t>Add a footer</a:t>
            </a:r>
          </a:p>
        </p:txBody>
      </p:sp>
      <p:sp>
        <p:nvSpPr>
          <p:cNvPr id="6" name="Slide Number Placeholder 5"/>
          <p:cNvSpPr>
            <a:spLocks noGrp="1"/>
          </p:cNvSpPr>
          <p:nvPr>
            <p:ph type="sldNum" sz="quarter" idx="12"/>
          </p:nvPr>
        </p:nvSpPr>
        <p:spPr/>
        <p:txBody>
          <a:bodyPr/>
          <a:lstStyle/>
          <a:p>
            <a:fld id="{CA8D9AD5-F248-4919-864A-CFD76CC027D6}" type="slidenum">
              <a:rPr lang="en-US" smtClean="0"/>
              <a:t>‹#›</a:t>
            </a:fld>
            <a:endParaRPr lang="en-US"/>
          </a:p>
        </p:txBody>
      </p:sp>
    </p:spTree>
    <p:extLst>
      <p:ext uri="{BB962C8B-B14F-4D97-AF65-F5344CB8AC3E}">
        <p14:creationId xmlns:p14="http://schemas.microsoft.com/office/powerpoint/2010/main" val="32641751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9141619"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2" y="491507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22960" y="5074920"/>
            <a:ext cx="7589520" cy="822960"/>
          </a:xfrm>
        </p:spPr>
        <p:txBody>
          <a:bodyPr tIns="0" bIns="0" anchor="b">
            <a:noAutofit/>
          </a:bodyPr>
          <a:lstStyle>
            <a:lvl1pPr>
              <a:defRPr sz="3600" b="0">
                <a:solidFill>
                  <a:srgbClr val="FFFFFF"/>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12" y="0"/>
            <a:ext cx="9143989" cy="4915076"/>
          </a:xfrm>
          <a:solidFill>
            <a:schemeClr val="bg2">
              <a:lumMod val="90000"/>
            </a:schemeClr>
          </a:solidFill>
        </p:spPr>
        <p:txBody>
          <a:bodyPr lIns="457200" tIns="45720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22960" y="5907024"/>
            <a:ext cx="7589520"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5052C8DE-E6DB-42D9-BE6D-D9F39E19B42A}" type="datetime1">
              <a:rPr lang="en-US" smtClean="0"/>
              <a:t>4/14/2019</a:t>
            </a:fld>
            <a:endParaRPr lang="en-US"/>
          </a:p>
        </p:txBody>
      </p:sp>
      <p:sp>
        <p:nvSpPr>
          <p:cNvPr id="6" name="Footer Placeholder 5"/>
          <p:cNvSpPr>
            <a:spLocks noGrp="1"/>
          </p:cNvSpPr>
          <p:nvPr>
            <p:ph type="ftr" sz="quarter" idx="11"/>
          </p:nvPr>
        </p:nvSpPr>
        <p:spPr/>
        <p:txBody>
          <a:bodyPr/>
          <a:lstStyle/>
          <a:p>
            <a:r>
              <a:rPr lang="en-US"/>
              <a:t>Add a footer</a:t>
            </a:r>
          </a:p>
        </p:txBody>
      </p:sp>
      <p:sp>
        <p:nvSpPr>
          <p:cNvPr id="7" name="Slide Number Placeholder 6"/>
          <p:cNvSpPr>
            <a:spLocks noGrp="1"/>
          </p:cNvSpPr>
          <p:nvPr>
            <p:ph type="sldNum" sz="quarter" idx="12"/>
          </p:nvPr>
        </p:nvSpPr>
        <p:spPr/>
        <p:txBody>
          <a:bodyPr/>
          <a:lstStyle/>
          <a:p>
            <a:fld id="{CA8D9AD5-F248-4919-864A-CFD76CC027D6}" type="slidenum">
              <a:rPr lang="en-US" smtClean="0"/>
              <a:t>‹#›</a:t>
            </a:fld>
            <a:endParaRPr lang="en-US"/>
          </a:p>
        </p:txBody>
      </p:sp>
    </p:spTree>
    <p:extLst>
      <p:ext uri="{BB962C8B-B14F-4D97-AF65-F5344CB8AC3E}">
        <p14:creationId xmlns:p14="http://schemas.microsoft.com/office/powerpoint/2010/main" val="32498241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DE056B7-329B-4E98-A7DE-1095F29C9987}" type="datetime1">
              <a:rPr lang="en-US" smtClean="0"/>
              <a:t>4/14/2019</a:t>
            </a:fld>
            <a:endParaRPr lang="en-US"/>
          </a:p>
        </p:txBody>
      </p:sp>
      <p:sp>
        <p:nvSpPr>
          <p:cNvPr id="5" name="Footer Placeholder 4"/>
          <p:cNvSpPr>
            <a:spLocks noGrp="1"/>
          </p:cNvSpPr>
          <p:nvPr>
            <p:ph type="ftr" sz="quarter" idx="11"/>
          </p:nvPr>
        </p:nvSpPr>
        <p:spPr/>
        <p:txBody>
          <a:bodyPr/>
          <a:lstStyle/>
          <a:p>
            <a:r>
              <a:rPr lang="en-US"/>
              <a:t>Add a footer</a:t>
            </a:r>
          </a:p>
        </p:txBody>
      </p:sp>
      <p:sp>
        <p:nvSpPr>
          <p:cNvPr id="6" name="Slide Number Placeholder 5"/>
          <p:cNvSpPr>
            <a:spLocks noGrp="1"/>
          </p:cNvSpPr>
          <p:nvPr>
            <p:ph type="sldNum" sz="quarter" idx="12"/>
          </p:nvPr>
        </p:nvSpPr>
        <p:spPr/>
        <p:txBody>
          <a:bodyPr/>
          <a:lstStyle/>
          <a:p>
            <a:fld id="{CA8D9AD5-F248-4919-864A-CFD76CC027D6}" type="slidenum">
              <a:rPr lang="en-US" smtClean="0"/>
              <a:t>‹#›</a:t>
            </a:fld>
            <a:endParaRPr lang="en-US"/>
          </a:p>
        </p:txBody>
      </p:sp>
    </p:spTree>
    <p:extLst>
      <p:ext uri="{BB962C8B-B14F-4D97-AF65-F5344CB8AC3E}">
        <p14:creationId xmlns:p14="http://schemas.microsoft.com/office/powerpoint/2010/main" val="18202804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6543675" y="412302"/>
            <a:ext cx="1971675" cy="575989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412302"/>
            <a:ext cx="5800725" cy="5759898"/>
          </a:xfrm>
        </p:spPr>
        <p:txBody>
          <a:bodyPr vert="eaVert" lIns="45720" tIns="0" rIns="45720" bIns="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B30EAD2-84F0-424D-85FA-C85CE5D7B84D}" type="datetime1">
              <a:rPr lang="en-US" smtClean="0"/>
              <a:t>4/14/2019</a:t>
            </a:fld>
            <a:endParaRPr lang="en-US"/>
          </a:p>
        </p:txBody>
      </p:sp>
      <p:sp>
        <p:nvSpPr>
          <p:cNvPr id="5" name="Footer Placeholder 4"/>
          <p:cNvSpPr>
            <a:spLocks noGrp="1"/>
          </p:cNvSpPr>
          <p:nvPr>
            <p:ph type="ftr" sz="quarter" idx="11"/>
          </p:nvPr>
        </p:nvSpPr>
        <p:spPr/>
        <p:txBody>
          <a:bodyPr/>
          <a:lstStyle/>
          <a:p>
            <a:r>
              <a:rPr lang="en-US"/>
              <a:t>Add a footer</a:t>
            </a:r>
          </a:p>
        </p:txBody>
      </p:sp>
      <p:sp>
        <p:nvSpPr>
          <p:cNvPr id="6" name="Slide Number Placeholder 5"/>
          <p:cNvSpPr>
            <a:spLocks noGrp="1"/>
          </p:cNvSpPr>
          <p:nvPr>
            <p:ph type="sldNum" sz="quarter" idx="12"/>
          </p:nvPr>
        </p:nvSpPr>
        <p:spPr/>
        <p:txBody>
          <a:bodyPr/>
          <a:lstStyle/>
          <a:p>
            <a:fld id="{CA8D9AD5-F248-4919-864A-CFD76CC027D6}" type="slidenum">
              <a:rPr lang="en-US" smtClean="0"/>
              <a:t>‹#›</a:t>
            </a:fld>
            <a:endParaRPr lang="en-US"/>
          </a:p>
        </p:txBody>
      </p:sp>
    </p:spTree>
    <p:extLst>
      <p:ext uri="{BB962C8B-B14F-4D97-AF65-F5344CB8AC3E}">
        <p14:creationId xmlns:p14="http://schemas.microsoft.com/office/powerpoint/2010/main" val="21421127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Text Box">
    <p:spTree>
      <p:nvGrpSpPr>
        <p:cNvPr id="1" name=""/>
        <p:cNvGrpSpPr/>
        <p:nvPr/>
      </p:nvGrpSpPr>
      <p:grpSpPr>
        <a:xfrm>
          <a:off x="0" y="0"/>
          <a:ext cx="0" cy="0"/>
          <a:chOff x="0" y="0"/>
          <a:chExt cx="0" cy="0"/>
        </a:xfrm>
      </p:grpSpPr>
      <p:pic>
        <p:nvPicPr>
          <p:cNvPr id="7" name="Picture 6"/>
          <p:cNvPicPr/>
          <p:nvPr userDrawn="1"/>
        </p:nvPicPr>
        <p:blipFill rotWithShape="1">
          <a:blip r:embed="rId2" cstate="print">
            <a:extLst>
              <a:ext uri="{28A0092B-C50C-407E-A947-70E740481C1C}">
                <a14:useLocalDpi xmlns:a14="http://schemas.microsoft.com/office/drawing/2010/main" val="0"/>
              </a:ext>
            </a:extLst>
          </a:blip>
          <a:srcRect b="31163"/>
          <a:stretch/>
        </p:blipFill>
        <p:spPr>
          <a:xfrm>
            <a:off x="4877210" y="2139466"/>
            <a:ext cx="4258323" cy="4718534"/>
          </a:xfrm>
          <a:prstGeom prst="rect">
            <a:avLst/>
          </a:prstGeom>
          <a:extLst>
            <a:ext uri="{FAA26D3D-D897-4be2-8F04-BA451C77F1D7}">
              <ma14:placeholderFlag xmlns="" xmlns:ma14="http://schemas.microsoft.com/office/mac/drawingml/2011/main"/>
            </a:ext>
          </a:extLst>
        </p:spPr>
      </p:pic>
      <p:sp>
        <p:nvSpPr>
          <p:cNvPr id="8" name="Title 1"/>
          <p:cNvSpPr>
            <a:spLocks noGrp="1"/>
          </p:cNvSpPr>
          <p:nvPr>
            <p:ph type="title" hasCustomPrompt="1"/>
          </p:nvPr>
        </p:nvSpPr>
        <p:spPr>
          <a:xfrm>
            <a:off x="609600" y="592474"/>
            <a:ext cx="7848600" cy="779127"/>
          </a:xfrm>
        </p:spPr>
        <p:txBody>
          <a:bodyPr anchor="ctr">
            <a:normAutofit/>
          </a:bodyPr>
          <a:lstStyle>
            <a:lvl1pPr algn="l">
              <a:lnSpc>
                <a:spcPct val="90000"/>
              </a:lnSpc>
              <a:defRPr sz="3200" baseline="0">
                <a:solidFill>
                  <a:srgbClr val="EA8824"/>
                </a:solidFill>
                <a:latin typeface="Roboto Condensed"/>
                <a:cs typeface="Roboto Condensed"/>
              </a:defRPr>
            </a:lvl1pPr>
          </a:lstStyle>
          <a:p>
            <a:r>
              <a:rPr lang="en-US" dirty="0"/>
              <a:t>Slide Title</a:t>
            </a:r>
          </a:p>
        </p:txBody>
      </p:sp>
      <p:sp>
        <p:nvSpPr>
          <p:cNvPr id="3" name="Text Placeholder 2"/>
          <p:cNvSpPr>
            <a:spLocks noGrp="1"/>
          </p:cNvSpPr>
          <p:nvPr>
            <p:ph type="body" sz="quarter" idx="18" hasCustomPrompt="1"/>
          </p:nvPr>
        </p:nvSpPr>
        <p:spPr>
          <a:xfrm>
            <a:off x="609600" y="1833445"/>
            <a:ext cx="7848600" cy="4414955"/>
          </a:xfrm>
        </p:spPr>
        <p:txBody>
          <a:bodyPr>
            <a:normAutofit/>
          </a:bodyPr>
          <a:lstStyle>
            <a:lvl1pPr marL="0" indent="0" algn="l">
              <a:spcBef>
                <a:spcPts val="0"/>
              </a:spcBef>
              <a:spcAft>
                <a:spcPts val="1000"/>
              </a:spcAft>
              <a:buNone/>
              <a:defRPr sz="2400">
                <a:latin typeface="Open Sans"/>
                <a:cs typeface="Open Sans"/>
              </a:defRPr>
            </a:lvl1pPr>
          </a:lstStyle>
          <a:p>
            <a:pPr lvl="0"/>
            <a:r>
              <a:rPr lang="en-US" dirty="0"/>
              <a:t>Add Text</a:t>
            </a:r>
          </a:p>
        </p:txBody>
      </p:sp>
      <p:sp>
        <p:nvSpPr>
          <p:cNvPr id="11" name="Right Triangle 10"/>
          <p:cNvSpPr/>
          <p:nvPr userDrawn="1"/>
        </p:nvSpPr>
        <p:spPr>
          <a:xfrm flipH="1" flipV="1">
            <a:off x="2402416" y="0"/>
            <a:ext cx="6741584" cy="556682"/>
          </a:xfrm>
          <a:prstGeom prst="rtTriangle">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313055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Box Overlay">
    <p:spTree>
      <p:nvGrpSpPr>
        <p:cNvPr id="1" name=""/>
        <p:cNvGrpSpPr/>
        <p:nvPr/>
      </p:nvGrpSpPr>
      <p:grpSpPr>
        <a:xfrm>
          <a:off x="0" y="0"/>
          <a:ext cx="0" cy="0"/>
          <a:chOff x="0" y="0"/>
          <a:chExt cx="0" cy="0"/>
        </a:xfrm>
      </p:grpSpPr>
      <p:sp>
        <p:nvSpPr>
          <p:cNvPr id="40" name="Picture Placeholder 37"/>
          <p:cNvSpPr>
            <a:spLocks noGrp="1"/>
          </p:cNvSpPr>
          <p:nvPr>
            <p:ph type="pic" sz="quarter" idx="12" hasCustomPrompt="1"/>
          </p:nvPr>
        </p:nvSpPr>
        <p:spPr>
          <a:xfrm>
            <a:off x="0" y="0"/>
            <a:ext cx="9144000" cy="6858000"/>
          </a:xfrm>
          <a:prstGeom prst="rect">
            <a:avLst/>
          </a:prstGeom>
        </p:spPr>
        <p:txBody>
          <a:bodyPr anchor="b">
            <a:normAutofit/>
          </a:bodyPr>
          <a:lstStyle>
            <a:lvl1pPr marL="0" indent="0" algn="l">
              <a:buNone/>
              <a:defRPr sz="1400" baseline="0">
                <a:solidFill>
                  <a:schemeClr val="accent4"/>
                </a:solidFill>
              </a:defRPr>
            </a:lvl1pPr>
          </a:lstStyle>
          <a:p>
            <a:r>
              <a:rPr lang="en-US" dirty="0"/>
              <a:t>Add Image</a:t>
            </a:r>
          </a:p>
        </p:txBody>
      </p:sp>
      <p:sp>
        <p:nvSpPr>
          <p:cNvPr id="3" name="Text Placeholder 2"/>
          <p:cNvSpPr>
            <a:spLocks noGrp="1"/>
          </p:cNvSpPr>
          <p:nvPr>
            <p:ph type="body" sz="quarter" idx="18" hasCustomPrompt="1"/>
          </p:nvPr>
        </p:nvSpPr>
        <p:spPr>
          <a:xfrm>
            <a:off x="808682" y="2057400"/>
            <a:ext cx="7543800" cy="2667000"/>
          </a:xfrm>
          <a:solidFill>
            <a:srgbClr val="EA8824">
              <a:alpha val="88000"/>
            </a:srgbClr>
          </a:solidFill>
        </p:spPr>
        <p:txBody>
          <a:bodyPr anchor="ctr">
            <a:normAutofit/>
          </a:bodyPr>
          <a:lstStyle>
            <a:lvl1pPr marL="0" indent="0" algn="ctr">
              <a:buNone/>
              <a:defRPr sz="3200">
                <a:solidFill>
                  <a:srgbClr val="FFFFFF"/>
                </a:solidFill>
                <a:latin typeface="Roboto Condensed"/>
                <a:cs typeface="Roboto Condensed"/>
              </a:defRPr>
            </a:lvl1pPr>
          </a:lstStyle>
          <a:p>
            <a:pPr lvl="0"/>
            <a:r>
              <a:rPr lang="en-US" dirty="0"/>
              <a:t>Add Text</a:t>
            </a:r>
          </a:p>
        </p:txBody>
      </p:sp>
    </p:spTree>
    <p:extLst>
      <p:ext uri="{BB962C8B-B14F-4D97-AF65-F5344CB8AC3E}">
        <p14:creationId xmlns:p14="http://schemas.microsoft.com/office/powerpoint/2010/main" val="16335094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Content Right">
    <p:spTree>
      <p:nvGrpSpPr>
        <p:cNvPr id="1" name=""/>
        <p:cNvGrpSpPr/>
        <p:nvPr/>
      </p:nvGrpSpPr>
      <p:grpSpPr>
        <a:xfrm>
          <a:off x="0" y="0"/>
          <a:ext cx="0" cy="0"/>
          <a:chOff x="0" y="0"/>
          <a:chExt cx="0" cy="0"/>
        </a:xfrm>
      </p:grpSpPr>
      <p:sp>
        <p:nvSpPr>
          <p:cNvPr id="9" name="Picture Placeholder 37"/>
          <p:cNvSpPr>
            <a:spLocks noGrp="1"/>
          </p:cNvSpPr>
          <p:nvPr>
            <p:ph type="pic" sz="quarter" idx="12" hasCustomPrompt="1"/>
          </p:nvPr>
        </p:nvSpPr>
        <p:spPr>
          <a:xfrm>
            <a:off x="0" y="0"/>
            <a:ext cx="4343400" cy="6858000"/>
          </a:xfrm>
          <a:prstGeom prst="rect">
            <a:avLst/>
          </a:prstGeom>
          <a:noFill/>
        </p:spPr>
        <p:txBody>
          <a:bodyPr anchor="b">
            <a:normAutofit/>
          </a:bodyPr>
          <a:lstStyle>
            <a:lvl1pPr marL="0" indent="0" algn="l">
              <a:buNone/>
              <a:defRPr sz="1400" baseline="0">
                <a:solidFill>
                  <a:schemeClr val="accent4"/>
                </a:solidFill>
              </a:defRPr>
            </a:lvl1pPr>
          </a:lstStyle>
          <a:p>
            <a:r>
              <a:rPr lang="en-US" dirty="0"/>
              <a:t>Add Image</a:t>
            </a:r>
          </a:p>
        </p:txBody>
      </p:sp>
      <p:sp>
        <p:nvSpPr>
          <p:cNvPr id="8" name="Title 1"/>
          <p:cNvSpPr>
            <a:spLocks noGrp="1"/>
          </p:cNvSpPr>
          <p:nvPr>
            <p:ph type="title" hasCustomPrompt="1"/>
          </p:nvPr>
        </p:nvSpPr>
        <p:spPr>
          <a:xfrm>
            <a:off x="4800600" y="1206310"/>
            <a:ext cx="3581400" cy="779127"/>
          </a:xfrm>
          <a:noFill/>
        </p:spPr>
        <p:txBody>
          <a:bodyPr anchor="ctr">
            <a:normAutofit/>
          </a:bodyPr>
          <a:lstStyle>
            <a:lvl1pPr algn="l">
              <a:lnSpc>
                <a:spcPct val="90000"/>
              </a:lnSpc>
              <a:defRPr sz="3200" baseline="0">
                <a:solidFill>
                  <a:schemeClr val="accent3"/>
                </a:solidFill>
                <a:latin typeface="Roboto Condensed"/>
                <a:cs typeface="Roboto Condensed"/>
              </a:defRPr>
            </a:lvl1pPr>
          </a:lstStyle>
          <a:p>
            <a:r>
              <a:rPr lang="en-US" dirty="0"/>
              <a:t>Slide Title</a:t>
            </a:r>
          </a:p>
        </p:txBody>
      </p:sp>
      <p:sp>
        <p:nvSpPr>
          <p:cNvPr id="3" name="Text Placeholder 2"/>
          <p:cNvSpPr>
            <a:spLocks noGrp="1"/>
          </p:cNvSpPr>
          <p:nvPr>
            <p:ph type="body" sz="quarter" idx="18" hasCustomPrompt="1"/>
          </p:nvPr>
        </p:nvSpPr>
        <p:spPr>
          <a:xfrm>
            <a:off x="4800600" y="2284573"/>
            <a:ext cx="3581400" cy="3119555"/>
          </a:xfrm>
        </p:spPr>
        <p:txBody>
          <a:bodyPr anchor="t">
            <a:normAutofit/>
          </a:bodyPr>
          <a:lstStyle>
            <a:lvl1pPr marL="0" indent="0" algn="l">
              <a:buNone/>
              <a:defRPr sz="2400">
                <a:latin typeface="Open Sans"/>
                <a:cs typeface="Open Sans"/>
              </a:defRPr>
            </a:lvl1pPr>
          </a:lstStyle>
          <a:p>
            <a:pPr lvl="0"/>
            <a:r>
              <a:rPr lang="en-US" dirty="0"/>
              <a:t>Add Text</a:t>
            </a:r>
          </a:p>
        </p:txBody>
      </p:sp>
      <p:sp>
        <p:nvSpPr>
          <p:cNvPr id="10" name="Right Triangle 9"/>
          <p:cNvSpPr/>
          <p:nvPr userDrawn="1"/>
        </p:nvSpPr>
        <p:spPr>
          <a:xfrm rot="5400000" flipV="1">
            <a:off x="5494867" y="3092451"/>
            <a:ext cx="6741584" cy="556682"/>
          </a:xfrm>
          <a:prstGeom prst="rtTriangle">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2152993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Content Left">
    <p:spTree>
      <p:nvGrpSpPr>
        <p:cNvPr id="1" name=""/>
        <p:cNvGrpSpPr/>
        <p:nvPr/>
      </p:nvGrpSpPr>
      <p:grpSpPr>
        <a:xfrm>
          <a:off x="0" y="0"/>
          <a:ext cx="0" cy="0"/>
          <a:chOff x="0" y="0"/>
          <a:chExt cx="0" cy="0"/>
        </a:xfrm>
      </p:grpSpPr>
      <p:sp>
        <p:nvSpPr>
          <p:cNvPr id="9" name="Picture Placeholder 37"/>
          <p:cNvSpPr>
            <a:spLocks noGrp="1"/>
          </p:cNvSpPr>
          <p:nvPr>
            <p:ph type="pic" sz="quarter" idx="12" hasCustomPrompt="1"/>
          </p:nvPr>
        </p:nvSpPr>
        <p:spPr>
          <a:xfrm>
            <a:off x="4800600" y="0"/>
            <a:ext cx="4343400" cy="6858000"/>
          </a:xfrm>
          <a:prstGeom prst="rect">
            <a:avLst/>
          </a:prstGeom>
          <a:noFill/>
        </p:spPr>
        <p:txBody>
          <a:bodyPr anchor="b">
            <a:normAutofit/>
          </a:bodyPr>
          <a:lstStyle>
            <a:lvl1pPr marL="0" indent="0" algn="l">
              <a:buNone/>
              <a:defRPr sz="1400" baseline="0">
                <a:solidFill>
                  <a:schemeClr val="accent4"/>
                </a:solidFill>
              </a:defRPr>
            </a:lvl1pPr>
          </a:lstStyle>
          <a:p>
            <a:r>
              <a:rPr lang="en-US" dirty="0"/>
              <a:t>Add Image</a:t>
            </a:r>
          </a:p>
        </p:txBody>
      </p:sp>
      <p:sp>
        <p:nvSpPr>
          <p:cNvPr id="8" name="Title 1"/>
          <p:cNvSpPr>
            <a:spLocks noGrp="1"/>
          </p:cNvSpPr>
          <p:nvPr>
            <p:ph type="title" hasCustomPrompt="1"/>
          </p:nvPr>
        </p:nvSpPr>
        <p:spPr>
          <a:xfrm>
            <a:off x="914400" y="1207737"/>
            <a:ext cx="3581400" cy="779127"/>
          </a:xfrm>
          <a:noFill/>
        </p:spPr>
        <p:txBody>
          <a:bodyPr anchor="ctr">
            <a:normAutofit/>
          </a:bodyPr>
          <a:lstStyle>
            <a:lvl1pPr algn="l">
              <a:lnSpc>
                <a:spcPct val="90000"/>
              </a:lnSpc>
              <a:defRPr sz="3200" baseline="0">
                <a:solidFill>
                  <a:schemeClr val="accent3"/>
                </a:solidFill>
                <a:latin typeface="Roboto Condensed"/>
                <a:cs typeface="Roboto Condensed"/>
              </a:defRPr>
            </a:lvl1pPr>
          </a:lstStyle>
          <a:p>
            <a:r>
              <a:rPr lang="en-US" dirty="0"/>
              <a:t>Slide Title</a:t>
            </a:r>
          </a:p>
        </p:txBody>
      </p:sp>
      <p:sp>
        <p:nvSpPr>
          <p:cNvPr id="3" name="Text Placeholder 2"/>
          <p:cNvSpPr>
            <a:spLocks noGrp="1"/>
          </p:cNvSpPr>
          <p:nvPr>
            <p:ph type="body" sz="quarter" idx="18" hasCustomPrompt="1"/>
          </p:nvPr>
        </p:nvSpPr>
        <p:spPr>
          <a:xfrm>
            <a:off x="914400" y="2286000"/>
            <a:ext cx="3581400" cy="3119555"/>
          </a:xfrm>
        </p:spPr>
        <p:txBody>
          <a:bodyPr anchor="t">
            <a:normAutofit/>
          </a:bodyPr>
          <a:lstStyle>
            <a:lvl1pPr marL="0" indent="0" algn="l">
              <a:buNone/>
              <a:defRPr sz="2400">
                <a:latin typeface="Open Sans"/>
                <a:cs typeface="Open Sans"/>
              </a:defRPr>
            </a:lvl1pPr>
          </a:lstStyle>
          <a:p>
            <a:pPr lvl="0"/>
            <a:r>
              <a:rPr lang="en-US" dirty="0"/>
              <a:t>Add Text</a:t>
            </a:r>
          </a:p>
        </p:txBody>
      </p:sp>
      <p:sp>
        <p:nvSpPr>
          <p:cNvPr id="10" name="Right Triangle 9"/>
          <p:cNvSpPr/>
          <p:nvPr userDrawn="1"/>
        </p:nvSpPr>
        <p:spPr>
          <a:xfrm rot="16200000" flipV="1">
            <a:off x="-3115733" y="3208867"/>
            <a:ext cx="6741584" cy="556682"/>
          </a:xfrm>
          <a:prstGeom prst="rtTriangle">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0270709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2 Columns">
    <p:spTree>
      <p:nvGrpSpPr>
        <p:cNvPr id="1" name=""/>
        <p:cNvGrpSpPr/>
        <p:nvPr/>
      </p:nvGrpSpPr>
      <p:grpSpPr>
        <a:xfrm>
          <a:off x="0" y="0"/>
          <a:ext cx="0" cy="0"/>
          <a:chOff x="0" y="0"/>
          <a:chExt cx="0" cy="0"/>
        </a:xfrm>
      </p:grpSpPr>
      <p:pic>
        <p:nvPicPr>
          <p:cNvPr id="7" name="Picture 6"/>
          <p:cNvPicPr/>
          <p:nvPr userDrawn="1"/>
        </p:nvPicPr>
        <p:blipFill rotWithShape="1">
          <a:blip r:embed="rId2" cstate="print">
            <a:extLst>
              <a:ext uri="{28A0092B-C50C-407E-A947-70E740481C1C}">
                <a14:useLocalDpi xmlns:a14="http://schemas.microsoft.com/office/drawing/2010/main" val="0"/>
              </a:ext>
            </a:extLst>
          </a:blip>
          <a:srcRect b="31163"/>
          <a:stretch/>
        </p:blipFill>
        <p:spPr>
          <a:xfrm>
            <a:off x="4877210" y="2139466"/>
            <a:ext cx="4258323" cy="4718534"/>
          </a:xfrm>
          <a:prstGeom prst="rect">
            <a:avLst/>
          </a:prstGeom>
          <a:extLst>
            <a:ext uri="{FAA26D3D-D897-4be2-8F04-BA451C77F1D7}">
              <ma14:placeholderFlag xmlns="" xmlns:ma14="http://schemas.microsoft.com/office/mac/drawingml/2011/main"/>
            </a:ext>
          </a:extLst>
        </p:spPr>
      </p:pic>
      <p:sp>
        <p:nvSpPr>
          <p:cNvPr id="8" name="Title 1"/>
          <p:cNvSpPr>
            <a:spLocks noGrp="1"/>
          </p:cNvSpPr>
          <p:nvPr>
            <p:ph type="title" hasCustomPrompt="1"/>
          </p:nvPr>
        </p:nvSpPr>
        <p:spPr>
          <a:xfrm>
            <a:off x="609600" y="592474"/>
            <a:ext cx="7848600" cy="779127"/>
          </a:xfrm>
        </p:spPr>
        <p:txBody>
          <a:bodyPr anchor="ctr">
            <a:normAutofit/>
          </a:bodyPr>
          <a:lstStyle>
            <a:lvl1pPr algn="l">
              <a:lnSpc>
                <a:spcPct val="90000"/>
              </a:lnSpc>
              <a:defRPr sz="3200" baseline="0">
                <a:solidFill>
                  <a:srgbClr val="EA8824"/>
                </a:solidFill>
                <a:latin typeface="Roboto Condensed"/>
                <a:cs typeface="Roboto Condensed"/>
              </a:defRPr>
            </a:lvl1pPr>
          </a:lstStyle>
          <a:p>
            <a:r>
              <a:rPr lang="en-US" dirty="0"/>
              <a:t>Slide Title</a:t>
            </a:r>
          </a:p>
        </p:txBody>
      </p:sp>
      <p:sp>
        <p:nvSpPr>
          <p:cNvPr id="3" name="Text Placeholder 2"/>
          <p:cNvSpPr>
            <a:spLocks noGrp="1"/>
          </p:cNvSpPr>
          <p:nvPr>
            <p:ph type="body" sz="quarter" idx="18" hasCustomPrompt="1"/>
          </p:nvPr>
        </p:nvSpPr>
        <p:spPr>
          <a:xfrm>
            <a:off x="609600" y="1833445"/>
            <a:ext cx="3810000" cy="4414955"/>
          </a:xfrm>
        </p:spPr>
        <p:txBody>
          <a:bodyPr>
            <a:normAutofit/>
          </a:bodyPr>
          <a:lstStyle>
            <a:lvl1pPr marL="0" indent="0" algn="l">
              <a:spcBef>
                <a:spcPts val="0"/>
              </a:spcBef>
              <a:spcAft>
                <a:spcPts val="1000"/>
              </a:spcAft>
              <a:buNone/>
              <a:defRPr sz="2400">
                <a:latin typeface="Open Sans"/>
                <a:cs typeface="Open Sans"/>
              </a:defRPr>
            </a:lvl1pPr>
          </a:lstStyle>
          <a:p>
            <a:pPr lvl="0"/>
            <a:r>
              <a:rPr lang="en-US" dirty="0"/>
              <a:t>Add Text</a:t>
            </a:r>
          </a:p>
        </p:txBody>
      </p:sp>
      <p:sp>
        <p:nvSpPr>
          <p:cNvPr id="11" name="Right Triangle 10"/>
          <p:cNvSpPr/>
          <p:nvPr userDrawn="1"/>
        </p:nvSpPr>
        <p:spPr>
          <a:xfrm flipH="1" flipV="1">
            <a:off x="2402416" y="0"/>
            <a:ext cx="6741584" cy="556682"/>
          </a:xfrm>
          <a:prstGeom prst="rtTriangle">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Text Placeholder 2"/>
          <p:cNvSpPr>
            <a:spLocks noGrp="1"/>
          </p:cNvSpPr>
          <p:nvPr>
            <p:ph type="body" sz="quarter" idx="19" hasCustomPrompt="1"/>
          </p:nvPr>
        </p:nvSpPr>
        <p:spPr>
          <a:xfrm>
            <a:off x="4648200" y="1833445"/>
            <a:ext cx="3810000" cy="4414955"/>
          </a:xfrm>
        </p:spPr>
        <p:txBody>
          <a:bodyPr>
            <a:normAutofit/>
          </a:bodyPr>
          <a:lstStyle>
            <a:lvl1pPr marL="0" indent="0" algn="l">
              <a:spcBef>
                <a:spcPts val="0"/>
              </a:spcBef>
              <a:spcAft>
                <a:spcPts val="1000"/>
              </a:spcAft>
              <a:buNone/>
              <a:defRPr sz="2400">
                <a:latin typeface="Open Sans"/>
                <a:cs typeface="Open Sans"/>
              </a:defRPr>
            </a:lvl1pPr>
          </a:lstStyle>
          <a:p>
            <a:pPr lvl="0"/>
            <a:r>
              <a:rPr lang="en-US" dirty="0"/>
              <a:t>Add Text</a:t>
            </a:r>
          </a:p>
        </p:txBody>
      </p:sp>
    </p:spTree>
    <p:extLst>
      <p:ext uri="{BB962C8B-B14F-4D97-AF65-F5344CB8AC3E}">
        <p14:creationId xmlns:p14="http://schemas.microsoft.com/office/powerpoint/2010/main" val="6726108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Cover V2">
    <p:spTree>
      <p:nvGrpSpPr>
        <p:cNvPr id="1" name=""/>
        <p:cNvGrpSpPr/>
        <p:nvPr/>
      </p:nvGrpSpPr>
      <p:grpSpPr>
        <a:xfrm>
          <a:off x="0" y="0"/>
          <a:ext cx="0" cy="0"/>
          <a:chOff x="0" y="0"/>
          <a:chExt cx="0" cy="0"/>
        </a:xfrm>
      </p:grpSpPr>
      <p:pic>
        <p:nvPicPr>
          <p:cNvPr id="13" name="Picture 12"/>
          <p:cNvPicPr/>
          <p:nvPr userDrawn="1"/>
        </p:nvPicPr>
        <p:blipFill rotWithShape="1">
          <a:blip r:embed="rId2" cstate="print">
            <a:extLst>
              <a:ext uri="{28A0092B-C50C-407E-A947-70E740481C1C}">
                <a14:useLocalDpi xmlns:a14="http://schemas.microsoft.com/office/drawing/2010/main" val="0"/>
              </a:ext>
            </a:extLst>
          </a:blip>
          <a:srcRect b="31163"/>
          <a:stretch/>
        </p:blipFill>
        <p:spPr>
          <a:xfrm>
            <a:off x="4877210" y="2139466"/>
            <a:ext cx="4258323" cy="4718534"/>
          </a:xfrm>
          <a:prstGeom prst="rect">
            <a:avLst/>
          </a:prstGeom>
          <a:extLst>
            <a:ext uri="{FAA26D3D-D897-4be2-8F04-BA451C77F1D7}">
              <ma14:placeholderFlag xmlns="" xmlns:ma14="http://schemas.microsoft.com/office/mac/drawingml/2011/main"/>
            </a:ext>
          </a:extLst>
        </p:spPr>
      </p:pic>
      <p:sp>
        <p:nvSpPr>
          <p:cNvPr id="12" name="Right Triangle 11"/>
          <p:cNvSpPr/>
          <p:nvPr userDrawn="1"/>
        </p:nvSpPr>
        <p:spPr>
          <a:xfrm flipV="1">
            <a:off x="-35984" y="-23282"/>
            <a:ext cx="6741584" cy="556682"/>
          </a:xfrm>
          <a:prstGeom prst="rtTriangle">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9" name="Picture 8" descr="icrclogo.png"/>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63173" y="1143000"/>
            <a:ext cx="5156627" cy="1440176"/>
          </a:xfrm>
          <a:prstGeom prst="rect">
            <a:avLst/>
          </a:prstGeom>
        </p:spPr>
      </p:pic>
      <p:sp>
        <p:nvSpPr>
          <p:cNvPr id="6" name="Title 1"/>
          <p:cNvSpPr>
            <a:spLocks noGrp="1"/>
          </p:cNvSpPr>
          <p:nvPr>
            <p:ph type="title" hasCustomPrompt="1"/>
          </p:nvPr>
        </p:nvSpPr>
        <p:spPr>
          <a:xfrm>
            <a:off x="836938" y="4038601"/>
            <a:ext cx="6630662" cy="2133600"/>
          </a:xfrm>
          <a:noFill/>
        </p:spPr>
        <p:txBody>
          <a:bodyPr anchor="ctr">
            <a:normAutofit/>
          </a:bodyPr>
          <a:lstStyle>
            <a:lvl1pPr algn="l">
              <a:lnSpc>
                <a:spcPct val="90000"/>
              </a:lnSpc>
              <a:defRPr sz="3200" baseline="0">
                <a:solidFill>
                  <a:schemeClr val="accent3"/>
                </a:solidFill>
                <a:latin typeface="Roboto Condensed"/>
                <a:cs typeface="Roboto Condensed"/>
              </a:defRPr>
            </a:lvl1pPr>
          </a:lstStyle>
          <a:p>
            <a:r>
              <a:rPr lang="en-US" dirty="0"/>
              <a:t>Presentation Title</a:t>
            </a:r>
          </a:p>
        </p:txBody>
      </p:sp>
    </p:spTree>
    <p:extLst>
      <p:ext uri="{BB962C8B-B14F-4D97-AF65-F5344CB8AC3E}">
        <p14:creationId xmlns:p14="http://schemas.microsoft.com/office/powerpoint/2010/main" val="19639087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Big Image">
    <p:spTree>
      <p:nvGrpSpPr>
        <p:cNvPr id="1" name=""/>
        <p:cNvGrpSpPr/>
        <p:nvPr/>
      </p:nvGrpSpPr>
      <p:grpSpPr>
        <a:xfrm>
          <a:off x="0" y="0"/>
          <a:ext cx="0" cy="0"/>
          <a:chOff x="0" y="0"/>
          <a:chExt cx="0" cy="0"/>
        </a:xfrm>
      </p:grpSpPr>
      <p:sp>
        <p:nvSpPr>
          <p:cNvPr id="40" name="Picture Placeholder 37"/>
          <p:cNvSpPr>
            <a:spLocks noGrp="1"/>
          </p:cNvSpPr>
          <p:nvPr>
            <p:ph type="pic" sz="quarter" idx="12" hasCustomPrompt="1"/>
          </p:nvPr>
        </p:nvSpPr>
        <p:spPr>
          <a:xfrm>
            <a:off x="0" y="1447800"/>
            <a:ext cx="9144000" cy="5410200"/>
          </a:xfrm>
          <a:prstGeom prst="rect">
            <a:avLst/>
          </a:prstGeom>
        </p:spPr>
        <p:txBody>
          <a:bodyPr anchor="b">
            <a:normAutofit/>
          </a:bodyPr>
          <a:lstStyle>
            <a:lvl1pPr marL="0" indent="0" algn="l">
              <a:buNone/>
              <a:defRPr sz="1400" baseline="0">
                <a:solidFill>
                  <a:schemeClr val="accent4"/>
                </a:solidFill>
              </a:defRPr>
            </a:lvl1pPr>
          </a:lstStyle>
          <a:p>
            <a:r>
              <a:rPr lang="en-US" dirty="0"/>
              <a:t>Add Image</a:t>
            </a:r>
          </a:p>
        </p:txBody>
      </p:sp>
      <p:sp>
        <p:nvSpPr>
          <p:cNvPr id="11" name="Right Triangle 10"/>
          <p:cNvSpPr/>
          <p:nvPr userDrawn="1"/>
        </p:nvSpPr>
        <p:spPr>
          <a:xfrm flipH="1" flipV="1">
            <a:off x="2402416" y="0"/>
            <a:ext cx="6741584" cy="556682"/>
          </a:xfrm>
          <a:prstGeom prst="rtTriangle">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Title 1"/>
          <p:cNvSpPr>
            <a:spLocks noGrp="1"/>
          </p:cNvSpPr>
          <p:nvPr>
            <p:ph type="title" hasCustomPrompt="1"/>
          </p:nvPr>
        </p:nvSpPr>
        <p:spPr>
          <a:xfrm>
            <a:off x="609600" y="592474"/>
            <a:ext cx="5638800" cy="779127"/>
          </a:xfrm>
        </p:spPr>
        <p:txBody>
          <a:bodyPr anchor="ctr">
            <a:normAutofit/>
          </a:bodyPr>
          <a:lstStyle>
            <a:lvl1pPr algn="l">
              <a:lnSpc>
                <a:spcPct val="90000"/>
              </a:lnSpc>
              <a:defRPr sz="3200" baseline="0">
                <a:solidFill>
                  <a:srgbClr val="EA8824"/>
                </a:solidFill>
                <a:latin typeface="Roboto Condensed"/>
                <a:cs typeface="Roboto Condensed"/>
              </a:defRPr>
            </a:lvl1pPr>
          </a:lstStyle>
          <a:p>
            <a:r>
              <a:rPr lang="en-US" dirty="0"/>
              <a:t>Slide Title</a:t>
            </a:r>
          </a:p>
        </p:txBody>
      </p:sp>
    </p:spTree>
    <p:extLst>
      <p:ext uri="{BB962C8B-B14F-4D97-AF65-F5344CB8AC3E}">
        <p14:creationId xmlns:p14="http://schemas.microsoft.com/office/powerpoint/2010/main" val="40276873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22960" y="758952"/>
            <a:ext cx="75438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822960" y="4453128"/>
            <a:ext cx="75438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EA5CF9C1-51F7-4E92-A279-1FFCE980DDD9}" type="datetime1">
              <a:rPr lang="en-US" smtClean="0"/>
              <a:t>4/14/2019</a:t>
            </a:fld>
            <a:endParaRPr lang="en-US"/>
          </a:p>
        </p:txBody>
      </p:sp>
      <p:sp>
        <p:nvSpPr>
          <p:cNvPr id="5" name="Footer Placeholder 4"/>
          <p:cNvSpPr>
            <a:spLocks noGrp="1"/>
          </p:cNvSpPr>
          <p:nvPr>
            <p:ph type="ftr" sz="quarter" idx="11"/>
          </p:nvPr>
        </p:nvSpPr>
        <p:spPr/>
        <p:txBody>
          <a:bodyPr/>
          <a:lstStyle/>
          <a:p>
            <a:r>
              <a:rPr lang="en-US"/>
              <a:t>Add a footer</a:t>
            </a:r>
          </a:p>
        </p:txBody>
      </p:sp>
      <p:sp>
        <p:nvSpPr>
          <p:cNvPr id="6" name="Slide Number Placeholder 5"/>
          <p:cNvSpPr>
            <a:spLocks noGrp="1"/>
          </p:cNvSpPr>
          <p:nvPr>
            <p:ph type="sldNum" sz="quarter" idx="12"/>
          </p:nvPr>
        </p:nvSpPr>
        <p:spPr/>
        <p:txBody>
          <a:bodyPr/>
          <a:lstStyle/>
          <a:p>
            <a:fld id="{CA8D9AD5-F248-4919-864A-CFD76CC027D6}" type="slidenum">
              <a:rPr lang="en-US" smtClean="0"/>
              <a:t>‹#›</a:t>
            </a:fld>
            <a:endParaRPr lang="en-US"/>
          </a:p>
        </p:txBody>
      </p:sp>
      <p:cxnSp>
        <p:nvCxnSpPr>
          <p:cNvPr id="9" name="Straight Connector 8"/>
          <p:cNvCxnSpPr/>
          <p:nvPr/>
        </p:nvCxnSpPr>
        <p:spPr>
          <a:xfrm>
            <a:off x="905744" y="4343400"/>
            <a:ext cx="740664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073183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1_Blank">
    <p:spTree>
      <p:nvGrpSpPr>
        <p:cNvPr id="1" name=""/>
        <p:cNvGrpSpPr/>
        <p:nvPr/>
      </p:nvGrpSpPr>
      <p:grpSpPr>
        <a:xfrm>
          <a:off x="0" y="0"/>
          <a:ext cx="0" cy="0"/>
          <a:chOff x="0" y="0"/>
          <a:chExt cx="0" cy="0"/>
        </a:xfrm>
      </p:grpSpPr>
      <p:pic>
        <p:nvPicPr>
          <p:cNvPr id="7" name="Picture 6"/>
          <p:cNvPicPr/>
          <p:nvPr userDrawn="1"/>
        </p:nvPicPr>
        <p:blipFill rotWithShape="1">
          <a:blip r:embed="rId2" cstate="print">
            <a:extLst>
              <a:ext uri="{28A0092B-C50C-407E-A947-70E740481C1C}">
                <a14:useLocalDpi xmlns:a14="http://schemas.microsoft.com/office/drawing/2010/main" val="0"/>
              </a:ext>
            </a:extLst>
          </a:blip>
          <a:srcRect b="31163"/>
          <a:stretch/>
        </p:blipFill>
        <p:spPr>
          <a:xfrm>
            <a:off x="4877210" y="2139466"/>
            <a:ext cx="4258323" cy="4718534"/>
          </a:xfrm>
          <a:prstGeom prst="rect">
            <a:avLst/>
          </a:prstGeom>
          <a:extLst>
            <a:ext uri="{FAA26D3D-D897-4be2-8F04-BA451C77F1D7}">
              <ma14:placeholderFlag xmlns="" xmlns:ma14="http://schemas.microsoft.com/office/mac/drawingml/2011/main"/>
            </a:ext>
          </a:extLst>
        </p:spPr>
      </p:pic>
      <p:sp>
        <p:nvSpPr>
          <p:cNvPr id="11" name="Right Triangle 10"/>
          <p:cNvSpPr/>
          <p:nvPr userDrawn="1"/>
        </p:nvSpPr>
        <p:spPr>
          <a:xfrm flipH="1" flipV="1">
            <a:off x="2402416" y="0"/>
            <a:ext cx="6741584" cy="556682"/>
          </a:xfrm>
          <a:prstGeom prst="rtTriangle">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Title 1"/>
          <p:cNvSpPr>
            <a:spLocks noGrp="1"/>
          </p:cNvSpPr>
          <p:nvPr>
            <p:ph type="title" hasCustomPrompt="1"/>
          </p:nvPr>
        </p:nvSpPr>
        <p:spPr>
          <a:xfrm>
            <a:off x="609600" y="592474"/>
            <a:ext cx="7848600" cy="779127"/>
          </a:xfrm>
        </p:spPr>
        <p:txBody>
          <a:bodyPr anchor="ctr">
            <a:normAutofit/>
          </a:bodyPr>
          <a:lstStyle>
            <a:lvl1pPr algn="l">
              <a:lnSpc>
                <a:spcPct val="90000"/>
              </a:lnSpc>
              <a:defRPr sz="3200" baseline="0">
                <a:solidFill>
                  <a:srgbClr val="EA8824"/>
                </a:solidFill>
                <a:latin typeface="Roboto Condensed"/>
                <a:cs typeface="Roboto Condensed"/>
              </a:defRPr>
            </a:lvl1pPr>
          </a:lstStyle>
          <a:p>
            <a:r>
              <a:rPr lang="en-US" dirty="0"/>
              <a:t>Slide Title</a:t>
            </a:r>
          </a:p>
        </p:txBody>
      </p:sp>
    </p:spTree>
    <p:extLst>
      <p:ext uri="{BB962C8B-B14F-4D97-AF65-F5344CB8AC3E}">
        <p14:creationId xmlns:p14="http://schemas.microsoft.com/office/powerpoint/2010/main" val="8644890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3 Columns">
    <p:spTree>
      <p:nvGrpSpPr>
        <p:cNvPr id="1" name=""/>
        <p:cNvGrpSpPr/>
        <p:nvPr/>
      </p:nvGrpSpPr>
      <p:grpSpPr>
        <a:xfrm>
          <a:off x="0" y="0"/>
          <a:ext cx="0" cy="0"/>
          <a:chOff x="0" y="0"/>
          <a:chExt cx="0" cy="0"/>
        </a:xfrm>
      </p:grpSpPr>
      <p:pic>
        <p:nvPicPr>
          <p:cNvPr id="11" name="Picture 10"/>
          <p:cNvPicPr/>
          <p:nvPr userDrawn="1"/>
        </p:nvPicPr>
        <p:blipFill rotWithShape="1">
          <a:blip r:embed="rId2" cstate="print">
            <a:extLst>
              <a:ext uri="{28A0092B-C50C-407E-A947-70E740481C1C}">
                <a14:useLocalDpi xmlns:a14="http://schemas.microsoft.com/office/drawing/2010/main" val="0"/>
              </a:ext>
            </a:extLst>
          </a:blip>
          <a:srcRect b="31163"/>
          <a:stretch/>
        </p:blipFill>
        <p:spPr>
          <a:xfrm>
            <a:off x="4877210" y="2139466"/>
            <a:ext cx="4258323" cy="4718534"/>
          </a:xfrm>
          <a:prstGeom prst="rect">
            <a:avLst/>
          </a:prstGeom>
          <a:extLst>
            <a:ext uri="{FAA26D3D-D897-4be2-8F04-BA451C77F1D7}">
              <ma14:placeholderFlag xmlns="" xmlns:ma14="http://schemas.microsoft.com/office/mac/drawingml/2011/main"/>
            </a:ext>
          </a:extLst>
        </p:spPr>
      </p:pic>
      <p:sp>
        <p:nvSpPr>
          <p:cNvPr id="7" name="Text Placeholder 2"/>
          <p:cNvSpPr>
            <a:spLocks noGrp="1"/>
          </p:cNvSpPr>
          <p:nvPr>
            <p:ph type="body" sz="quarter" idx="18" hasCustomPrompt="1"/>
          </p:nvPr>
        </p:nvSpPr>
        <p:spPr>
          <a:xfrm>
            <a:off x="609600" y="2900245"/>
            <a:ext cx="2217749" cy="3119555"/>
          </a:xfrm>
        </p:spPr>
        <p:txBody>
          <a:bodyPr anchor="t">
            <a:normAutofit/>
          </a:bodyPr>
          <a:lstStyle>
            <a:lvl1pPr marL="0" indent="0" algn="l">
              <a:spcBef>
                <a:spcPts val="0"/>
              </a:spcBef>
              <a:spcAft>
                <a:spcPts val="1000"/>
              </a:spcAft>
              <a:buNone/>
              <a:defRPr sz="1800">
                <a:latin typeface="Open Sans"/>
                <a:cs typeface="Open Sans"/>
              </a:defRPr>
            </a:lvl1pPr>
          </a:lstStyle>
          <a:p>
            <a:pPr lvl="0"/>
            <a:r>
              <a:rPr lang="en-US" dirty="0"/>
              <a:t>Add Text</a:t>
            </a:r>
          </a:p>
        </p:txBody>
      </p:sp>
      <p:sp>
        <p:nvSpPr>
          <p:cNvPr id="9" name="Text Placeholder 2"/>
          <p:cNvSpPr>
            <a:spLocks noGrp="1"/>
          </p:cNvSpPr>
          <p:nvPr>
            <p:ph type="body" sz="quarter" idx="19" hasCustomPrompt="1"/>
          </p:nvPr>
        </p:nvSpPr>
        <p:spPr>
          <a:xfrm>
            <a:off x="609601" y="2138246"/>
            <a:ext cx="2209800" cy="457199"/>
          </a:xfrm>
        </p:spPr>
        <p:txBody>
          <a:bodyPr anchor="t">
            <a:noAutofit/>
          </a:bodyPr>
          <a:lstStyle>
            <a:lvl1pPr marL="0" indent="0" algn="l">
              <a:spcBef>
                <a:spcPts val="0"/>
              </a:spcBef>
              <a:buNone/>
              <a:defRPr sz="2400">
                <a:solidFill>
                  <a:schemeClr val="tx1"/>
                </a:solidFill>
                <a:latin typeface="Roboto Condensed"/>
                <a:cs typeface="Roboto Condensed"/>
              </a:defRPr>
            </a:lvl1pPr>
          </a:lstStyle>
          <a:p>
            <a:pPr lvl="0"/>
            <a:r>
              <a:rPr lang="en-US" dirty="0"/>
              <a:t>Add Text</a:t>
            </a:r>
          </a:p>
        </p:txBody>
      </p:sp>
      <p:sp>
        <p:nvSpPr>
          <p:cNvPr id="15" name="Right Triangle 14"/>
          <p:cNvSpPr/>
          <p:nvPr userDrawn="1"/>
        </p:nvSpPr>
        <p:spPr>
          <a:xfrm flipH="1" flipV="1">
            <a:off x="2402416" y="0"/>
            <a:ext cx="6741584" cy="556682"/>
          </a:xfrm>
          <a:prstGeom prst="rtTriangle">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 name="Title 1"/>
          <p:cNvSpPr>
            <a:spLocks noGrp="1"/>
          </p:cNvSpPr>
          <p:nvPr>
            <p:ph type="title" hasCustomPrompt="1"/>
          </p:nvPr>
        </p:nvSpPr>
        <p:spPr>
          <a:xfrm>
            <a:off x="609600" y="592474"/>
            <a:ext cx="5638800" cy="779127"/>
          </a:xfrm>
        </p:spPr>
        <p:txBody>
          <a:bodyPr anchor="ctr">
            <a:normAutofit/>
          </a:bodyPr>
          <a:lstStyle>
            <a:lvl1pPr algn="l">
              <a:lnSpc>
                <a:spcPct val="90000"/>
              </a:lnSpc>
              <a:defRPr sz="3200" baseline="0">
                <a:solidFill>
                  <a:srgbClr val="EA8824"/>
                </a:solidFill>
                <a:latin typeface="Roboto Condensed"/>
                <a:cs typeface="Roboto Condensed"/>
              </a:defRPr>
            </a:lvl1pPr>
          </a:lstStyle>
          <a:p>
            <a:r>
              <a:rPr lang="en-US" dirty="0"/>
              <a:t>Slide Title</a:t>
            </a:r>
          </a:p>
        </p:txBody>
      </p:sp>
      <p:sp>
        <p:nvSpPr>
          <p:cNvPr id="19" name="Text Placeholder 2"/>
          <p:cNvSpPr>
            <a:spLocks noGrp="1"/>
          </p:cNvSpPr>
          <p:nvPr>
            <p:ph type="body" sz="quarter" idx="20" hasCustomPrompt="1"/>
          </p:nvPr>
        </p:nvSpPr>
        <p:spPr>
          <a:xfrm>
            <a:off x="2894504" y="2900245"/>
            <a:ext cx="3058964" cy="3119555"/>
          </a:xfrm>
        </p:spPr>
        <p:txBody>
          <a:bodyPr anchor="t">
            <a:normAutofit/>
          </a:bodyPr>
          <a:lstStyle>
            <a:lvl1pPr marL="0" indent="0" algn="l">
              <a:spcBef>
                <a:spcPts val="0"/>
              </a:spcBef>
              <a:spcAft>
                <a:spcPts val="1000"/>
              </a:spcAft>
              <a:buNone/>
              <a:defRPr sz="1800">
                <a:latin typeface="Open Sans"/>
                <a:cs typeface="Open Sans"/>
              </a:defRPr>
            </a:lvl1pPr>
          </a:lstStyle>
          <a:p>
            <a:pPr lvl="0"/>
            <a:r>
              <a:rPr lang="en-US" dirty="0"/>
              <a:t>Add Text</a:t>
            </a:r>
          </a:p>
        </p:txBody>
      </p:sp>
      <p:sp>
        <p:nvSpPr>
          <p:cNvPr id="20" name="Text Placeholder 2"/>
          <p:cNvSpPr>
            <a:spLocks noGrp="1"/>
          </p:cNvSpPr>
          <p:nvPr>
            <p:ph type="body" sz="quarter" idx="21" hasCustomPrompt="1"/>
          </p:nvPr>
        </p:nvSpPr>
        <p:spPr>
          <a:xfrm>
            <a:off x="2895600" y="2138246"/>
            <a:ext cx="3048000" cy="457199"/>
          </a:xfrm>
        </p:spPr>
        <p:txBody>
          <a:bodyPr anchor="t">
            <a:noAutofit/>
          </a:bodyPr>
          <a:lstStyle>
            <a:lvl1pPr marL="0" indent="0" algn="l">
              <a:spcBef>
                <a:spcPts val="0"/>
              </a:spcBef>
              <a:buNone/>
              <a:defRPr sz="2400">
                <a:solidFill>
                  <a:schemeClr val="tx1"/>
                </a:solidFill>
                <a:latin typeface="Roboto Condensed"/>
                <a:cs typeface="Roboto Condensed"/>
              </a:defRPr>
            </a:lvl1pPr>
          </a:lstStyle>
          <a:p>
            <a:pPr lvl="0"/>
            <a:r>
              <a:rPr lang="en-US" dirty="0"/>
              <a:t>Add Text</a:t>
            </a:r>
          </a:p>
        </p:txBody>
      </p:sp>
      <p:sp>
        <p:nvSpPr>
          <p:cNvPr id="21" name="Text Placeholder 2"/>
          <p:cNvSpPr>
            <a:spLocks noGrp="1"/>
          </p:cNvSpPr>
          <p:nvPr>
            <p:ph type="body" sz="quarter" idx="22" hasCustomPrompt="1"/>
          </p:nvPr>
        </p:nvSpPr>
        <p:spPr>
          <a:xfrm>
            <a:off x="6020622" y="2900245"/>
            <a:ext cx="2285178" cy="3119555"/>
          </a:xfrm>
        </p:spPr>
        <p:txBody>
          <a:bodyPr anchor="t">
            <a:normAutofit/>
          </a:bodyPr>
          <a:lstStyle>
            <a:lvl1pPr marL="0" indent="0" algn="l">
              <a:spcBef>
                <a:spcPts val="0"/>
              </a:spcBef>
              <a:spcAft>
                <a:spcPts val="1000"/>
              </a:spcAft>
              <a:buNone/>
              <a:defRPr sz="1800">
                <a:latin typeface="Open Sans"/>
                <a:cs typeface="Open Sans"/>
              </a:defRPr>
            </a:lvl1pPr>
          </a:lstStyle>
          <a:p>
            <a:pPr lvl="0"/>
            <a:r>
              <a:rPr lang="en-US" dirty="0"/>
              <a:t>Add Text</a:t>
            </a:r>
          </a:p>
        </p:txBody>
      </p:sp>
      <p:sp>
        <p:nvSpPr>
          <p:cNvPr id="22" name="Text Placeholder 2"/>
          <p:cNvSpPr>
            <a:spLocks noGrp="1"/>
          </p:cNvSpPr>
          <p:nvPr>
            <p:ph type="body" sz="quarter" idx="23" hasCustomPrompt="1"/>
          </p:nvPr>
        </p:nvSpPr>
        <p:spPr>
          <a:xfrm>
            <a:off x="6019800" y="2138246"/>
            <a:ext cx="2276987" cy="457199"/>
          </a:xfrm>
        </p:spPr>
        <p:txBody>
          <a:bodyPr anchor="t">
            <a:noAutofit/>
          </a:bodyPr>
          <a:lstStyle>
            <a:lvl1pPr marL="0" indent="0" algn="l">
              <a:spcBef>
                <a:spcPts val="0"/>
              </a:spcBef>
              <a:buNone/>
              <a:defRPr sz="2400">
                <a:solidFill>
                  <a:schemeClr val="tx1"/>
                </a:solidFill>
                <a:latin typeface="Roboto Condensed"/>
                <a:cs typeface="Roboto Condensed"/>
              </a:defRPr>
            </a:lvl1pPr>
          </a:lstStyle>
          <a:p>
            <a:pPr lvl="0"/>
            <a:r>
              <a:rPr lang="en-US" dirty="0"/>
              <a:t>Add Text</a:t>
            </a:r>
          </a:p>
        </p:txBody>
      </p:sp>
    </p:spTree>
    <p:extLst>
      <p:ext uri="{BB962C8B-B14F-4D97-AF65-F5344CB8AC3E}">
        <p14:creationId xmlns:p14="http://schemas.microsoft.com/office/powerpoint/2010/main" val="3643909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6 Boxes">
    <p:spTree>
      <p:nvGrpSpPr>
        <p:cNvPr id="1" name=""/>
        <p:cNvGrpSpPr/>
        <p:nvPr/>
      </p:nvGrpSpPr>
      <p:grpSpPr>
        <a:xfrm>
          <a:off x="0" y="0"/>
          <a:ext cx="0" cy="0"/>
          <a:chOff x="0" y="0"/>
          <a:chExt cx="0" cy="0"/>
        </a:xfrm>
      </p:grpSpPr>
      <p:pic>
        <p:nvPicPr>
          <p:cNvPr id="11" name="Picture 10"/>
          <p:cNvPicPr/>
          <p:nvPr userDrawn="1"/>
        </p:nvPicPr>
        <p:blipFill rotWithShape="1">
          <a:blip r:embed="rId2" cstate="print">
            <a:extLst>
              <a:ext uri="{28A0092B-C50C-407E-A947-70E740481C1C}">
                <a14:useLocalDpi xmlns:a14="http://schemas.microsoft.com/office/drawing/2010/main" val="0"/>
              </a:ext>
            </a:extLst>
          </a:blip>
          <a:srcRect b="31163"/>
          <a:stretch/>
        </p:blipFill>
        <p:spPr>
          <a:xfrm>
            <a:off x="4877210" y="2139466"/>
            <a:ext cx="4258323" cy="4718534"/>
          </a:xfrm>
          <a:prstGeom prst="rect">
            <a:avLst/>
          </a:prstGeom>
          <a:extLst>
            <a:ext uri="{FAA26D3D-D897-4be2-8F04-BA451C77F1D7}">
              <ma14:placeholderFlag xmlns="" xmlns:ma14="http://schemas.microsoft.com/office/mac/drawingml/2011/main"/>
            </a:ext>
          </a:extLst>
        </p:spPr>
      </p:pic>
      <p:sp>
        <p:nvSpPr>
          <p:cNvPr id="7" name="Text Placeholder 2"/>
          <p:cNvSpPr>
            <a:spLocks noGrp="1"/>
          </p:cNvSpPr>
          <p:nvPr>
            <p:ph type="body" sz="quarter" idx="18" hasCustomPrompt="1"/>
          </p:nvPr>
        </p:nvSpPr>
        <p:spPr>
          <a:xfrm>
            <a:off x="609600" y="2900245"/>
            <a:ext cx="2447170" cy="1138355"/>
          </a:xfrm>
        </p:spPr>
        <p:txBody>
          <a:bodyPr anchor="t">
            <a:normAutofit/>
          </a:bodyPr>
          <a:lstStyle>
            <a:lvl1pPr marL="0" indent="0" algn="l">
              <a:spcBef>
                <a:spcPts val="0"/>
              </a:spcBef>
              <a:spcAft>
                <a:spcPts val="1000"/>
              </a:spcAft>
              <a:buNone/>
              <a:defRPr sz="1800">
                <a:latin typeface="Open Sans"/>
                <a:cs typeface="Open Sans"/>
              </a:defRPr>
            </a:lvl1pPr>
          </a:lstStyle>
          <a:p>
            <a:pPr lvl="0"/>
            <a:r>
              <a:rPr lang="en-US" dirty="0"/>
              <a:t>Add Text</a:t>
            </a:r>
          </a:p>
        </p:txBody>
      </p:sp>
      <p:sp>
        <p:nvSpPr>
          <p:cNvPr id="9" name="Text Placeholder 2"/>
          <p:cNvSpPr>
            <a:spLocks noGrp="1"/>
          </p:cNvSpPr>
          <p:nvPr>
            <p:ph type="body" sz="quarter" idx="19" hasCustomPrompt="1"/>
          </p:nvPr>
        </p:nvSpPr>
        <p:spPr>
          <a:xfrm>
            <a:off x="609600" y="2366845"/>
            <a:ext cx="2438399" cy="457199"/>
          </a:xfrm>
        </p:spPr>
        <p:txBody>
          <a:bodyPr anchor="t">
            <a:noAutofit/>
          </a:bodyPr>
          <a:lstStyle>
            <a:lvl1pPr marL="0" indent="0" algn="l">
              <a:spcBef>
                <a:spcPts val="0"/>
              </a:spcBef>
              <a:buNone/>
              <a:defRPr sz="2400">
                <a:solidFill>
                  <a:schemeClr val="tx1"/>
                </a:solidFill>
                <a:latin typeface="Roboto Condensed"/>
                <a:cs typeface="Roboto Condensed"/>
              </a:defRPr>
            </a:lvl1pPr>
          </a:lstStyle>
          <a:p>
            <a:pPr lvl="0"/>
            <a:r>
              <a:rPr lang="en-US" dirty="0"/>
              <a:t>Add Text</a:t>
            </a:r>
          </a:p>
        </p:txBody>
      </p:sp>
      <p:sp>
        <p:nvSpPr>
          <p:cNvPr id="15" name="Right Triangle 14"/>
          <p:cNvSpPr/>
          <p:nvPr userDrawn="1"/>
        </p:nvSpPr>
        <p:spPr>
          <a:xfrm flipH="1" flipV="1">
            <a:off x="2402416" y="0"/>
            <a:ext cx="6741584" cy="556682"/>
          </a:xfrm>
          <a:prstGeom prst="rtTriangle">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 name="Title 1"/>
          <p:cNvSpPr>
            <a:spLocks noGrp="1"/>
          </p:cNvSpPr>
          <p:nvPr>
            <p:ph type="title" hasCustomPrompt="1"/>
          </p:nvPr>
        </p:nvSpPr>
        <p:spPr>
          <a:xfrm>
            <a:off x="609600" y="592474"/>
            <a:ext cx="5638800" cy="779127"/>
          </a:xfrm>
        </p:spPr>
        <p:txBody>
          <a:bodyPr anchor="ctr">
            <a:normAutofit/>
          </a:bodyPr>
          <a:lstStyle>
            <a:lvl1pPr algn="l">
              <a:lnSpc>
                <a:spcPct val="90000"/>
              </a:lnSpc>
              <a:defRPr sz="3200" baseline="0">
                <a:solidFill>
                  <a:srgbClr val="EA8824"/>
                </a:solidFill>
                <a:latin typeface="Roboto Condensed"/>
                <a:cs typeface="Roboto Condensed"/>
              </a:defRPr>
            </a:lvl1pPr>
          </a:lstStyle>
          <a:p>
            <a:r>
              <a:rPr lang="en-US" dirty="0"/>
              <a:t>Slide Title</a:t>
            </a:r>
          </a:p>
        </p:txBody>
      </p:sp>
      <p:sp>
        <p:nvSpPr>
          <p:cNvPr id="12" name="Text Placeholder 2"/>
          <p:cNvSpPr>
            <a:spLocks noGrp="1"/>
          </p:cNvSpPr>
          <p:nvPr>
            <p:ph type="body" sz="quarter" idx="24" hasCustomPrompt="1"/>
          </p:nvPr>
        </p:nvSpPr>
        <p:spPr>
          <a:xfrm>
            <a:off x="609600" y="1387287"/>
            <a:ext cx="5638800" cy="457199"/>
          </a:xfrm>
        </p:spPr>
        <p:txBody>
          <a:bodyPr anchor="t">
            <a:noAutofit/>
          </a:bodyPr>
          <a:lstStyle>
            <a:lvl1pPr marL="0" indent="0" algn="l">
              <a:spcBef>
                <a:spcPts val="0"/>
              </a:spcBef>
              <a:buNone/>
              <a:defRPr sz="2400">
                <a:solidFill>
                  <a:schemeClr val="accent3"/>
                </a:solidFill>
                <a:latin typeface="Roboto Condensed"/>
                <a:cs typeface="Roboto Condensed"/>
              </a:defRPr>
            </a:lvl1pPr>
          </a:lstStyle>
          <a:p>
            <a:pPr lvl="0"/>
            <a:r>
              <a:rPr lang="en-US" dirty="0"/>
              <a:t>Add Text</a:t>
            </a:r>
          </a:p>
        </p:txBody>
      </p:sp>
      <p:sp>
        <p:nvSpPr>
          <p:cNvPr id="13" name="Text Placeholder 2"/>
          <p:cNvSpPr>
            <a:spLocks noGrp="1"/>
          </p:cNvSpPr>
          <p:nvPr>
            <p:ph type="body" sz="quarter" idx="25" hasCustomPrompt="1"/>
          </p:nvPr>
        </p:nvSpPr>
        <p:spPr>
          <a:xfrm>
            <a:off x="3200400" y="2900245"/>
            <a:ext cx="2447170" cy="1138355"/>
          </a:xfrm>
        </p:spPr>
        <p:txBody>
          <a:bodyPr anchor="t">
            <a:normAutofit/>
          </a:bodyPr>
          <a:lstStyle>
            <a:lvl1pPr marL="0" indent="0" algn="l">
              <a:spcBef>
                <a:spcPts val="0"/>
              </a:spcBef>
              <a:spcAft>
                <a:spcPts val="1000"/>
              </a:spcAft>
              <a:buNone/>
              <a:defRPr sz="1800">
                <a:latin typeface="Open Sans"/>
                <a:cs typeface="Open Sans"/>
              </a:defRPr>
            </a:lvl1pPr>
          </a:lstStyle>
          <a:p>
            <a:pPr lvl="0"/>
            <a:r>
              <a:rPr lang="en-US" dirty="0"/>
              <a:t>Add Text</a:t>
            </a:r>
          </a:p>
        </p:txBody>
      </p:sp>
      <p:sp>
        <p:nvSpPr>
          <p:cNvPr id="14" name="Text Placeholder 2"/>
          <p:cNvSpPr>
            <a:spLocks noGrp="1"/>
          </p:cNvSpPr>
          <p:nvPr>
            <p:ph type="body" sz="quarter" idx="26" hasCustomPrompt="1"/>
          </p:nvPr>
        </p:nvSpPr>
        <p:spPr>
          <a:xfrm>
            <a:off x="3200400" y="2366845"/>
            <a:ext cx="2438399" cy="457199"/>
          </a:xfrm>
        </p:spPr>
        <p:txBody>
          <a:bodyPr anchor="t">
            <a:noAutofit/>
          </a:bodyPr>
          <a:lstStyle>
            <a:lvl1pPr marL="0" indent="0" algn="l">
              <a:spcBef>
                <a:spcPts val="0"/>
              </a:spcBef>
              <a:buNone/>
              <a:defRPr sz="2400">
                <a:solidFill>
                  <a:schemeClr val="tx1"/>
                </a:solidFill>
                <a:latin typeface="Roboto Condensed"/>
                <a:cs typeface="Roboto Condensed"/>
              </a:defRPr>
            </a:lvl1pPr>
          </a:lstStyle>
          <a:p>
            <a:pPr lvl="0"/>
            <a:r>
              <a:rPr lang="en-US" dirty="0"/>
              <a:t>Add Text</a:t>
            </a:r>
          </a:p>
        </p:txBody>
      </p:sp>
      <p:sp>
        <p:nvSpPr>
          <p:cNvPr id="17" name="Text Placeholder 2"/>
          <p:cNvSpPr>
            <a:spLocks noGrp="1"/>
          </p:cNvSpPr>
          <p:nvPr>
            <p:ph type="body" sz="quarter" idx="27" hasCustomPrompt="1"/>
          </p:nvPr>
        </p:nvSpPr>
        <p:spPr>
          <a:xfrm>
            <a:off x="5791200" y="2900245"/>
            <a:ext cx="2447170" cy="1138355"/>
          </a:xfrm>
        </p:spPr>
        <p:txBody>
          <a:bodyPr anchor="t">
            <a:normAutofit/>
          </a:bodyPr>
          <a:lstStyle>
            <a:lvl1pPr marL="0" indent="0" algn="l">
              <a:spcBef>
                <a:spcPts val="0"/>
              </a:spcBef>
              <a:spcAft>
                <a:spcPts val="1000"/>
              </a:spcAft>
              <a:buNone/>
              <a:defRPr sz="1800">
                <a:latin typeface="Open Sans"/>
                <a:cs typeface="Open Sans"/>
              </a:defRPr>
            </a:lvl1pPr>
          </a:lstStyle>
          <a:p>
            <a:pPr lvl="0"/>
            <a:r>
              <a:rPr lang="en-US" dirty="0"/>
              <a:t>Add Text</a:t>
            </a:r>
          </a:p>
        </p:txBody>
      </p:sp>
      <p:sp>
        <p:nvSpPr>
          <p:cNvPr id="18" name="Text Placeholder 2"/>
          <p:cNvSpPr>
            <a:spLocks noGrp="1"/>
          </p:cNvSpPr>
          <p:nvPr>
            <p:ph type="body" sz="quarter" idx="28" hasCustomPrompt="1"/>
          </p:nvPr>
        </p:nvSpPr>
        <p:spPr>
          <a:xfrm>
            <a:off x="5791200" y="2366845"/>
            <a:ext cx="2438399" cy="457199"/>
          </a:xfrm>
        </p:spPr>
        <p:txBody>
          <a:bodyPr anchor="t">
            <a:noAutofit/>
          </a:bodyPr>
          <a:lstStyle>
            <a:lvl1pPr marL="0" indent="0" algn="l">
              <a:spcBef>
                <a:spcPts val="0"/>
              </a:spcBef>
              <a:buNone/>
              <a:defRPr sz="2400">
                <a:solidFill>
                  <a:schemeClr val="tx1"/>
                </a:solidFill>
                <a:latin typeface="Roboto Condensed"/>
                <a:cs typeface="Roboto Condensed"/>
              </a:defRPr>
            </a:lvl1pPr>
          </a:lstStyle>
          <a:p>
            <a:pPr lvl="0"/>
            <a:r>
              <a:rPr lang="en-US" dirty="0"/>
              <a:t>Add Text</a:t>
            </a:r>
          </a:p>
        </p:txBody>
      </p:sp>
      <p:sp>
        <p:nvSpPr>
          <p:cNvPr id="23" name="Text Placeholder 2"/>
          <p:cNvSpPr>
            <a:spLocks noGrp="1"/>
          </p:cNvSpPr>
          <p:nvPr>
            <p:ph type="body" sz="quarter" idx="29" hasCustomPrompt="1"/>
          </p:nvPr>
        </p:nvSpPr>
        <p:spPr>
          <a:xfrm>
            <a:off x="609600" y="4876800"/>
            <a:ext cx="2447170" cy="1138355"/>
          </a:xfrm>
        </p:spPr>
        <p:txBody>
          <a:bodyPr anchor="t">
            <a:normAutofit/>
          </a:bodyPr>
          <a:lstStyle>
            <a:lvl1pPr marL="0" indent="0" algn="l">
              <a:spcBef>
                <a:spcPts val="0"/>
              </a:spcBef>
              <a:spcAft>
                <a:spcPts val="1000"/>
              </a:spcAft>
              <a:buNone/>
              <a:defRPr sz="1800">
                <a:latin typeface="Open Sans"/>
                <a:cs typeface="Open Sans"/>
              </a:defRPr>
            </a:lvl1pPr>
          </a:lstStyle>
          <a:p>
            <a:pPr lvl="0"/>
            <a:r>
              <a:rPr lang="en-US" dirty="0"/>
              <a:t>Add Text</a:t>
            </a:r>
          </a:p>
        </p:txBody>
      </p:sp>
      <p:sp>
        <p:nvSpPr>
          <p:cNvPr id="24" name="Text Placeholder 2"/>
          <p:cNvSpPr>
            <a:spLocks noGrp="1"/>
          </p:cNvSpPr>
          <p:nvPr>
            <p:ph type="body" sz="quarter" idx="30" hasCustomPrompt="1"/>
          </p:nvPr>
        </p:nvSpPr>
        <p:spPr>
          <a:xfrm>
            <a:off x="609600" y="4343400"/>
            <a:ext cx="2438399" cy="457199"/>
          </a:xfrm>
        </p:spPr>
        <p:txBody>
          <a:bodyPr anchor="t">
            <a:noAutofit/>
          </a:bodyPr>
          <a:lstStyle>
            <a:lvl1pPr marL="0" indent="0" algn="l">
              <a:spcBef>
                <a:spcPts val="0"/>
              </a:spcBef>
              <a:buNone/>
              <a:defRPr sz="2400">
                <a:solidFill>
                  <a:schemeClr val="tx1"/>
                </a:solidFill>
                <a:latin typeface="Roboto Condensed"/>
                <a:cs typeface="Roboto Condensed"/>
              </a:defRPr>
            </a:lvl1pPr>
          </a:lstStyle>
          <a:p>
            <a:pPr lvl="0"/>
            <a:r>
              <a:rPr lang="en-US" dirty="0"/>
              <a:t>Add Text</a:t>
            </a:r>
          </a:p>
        </p:txBody>
      </p:sp>
      <p:sp>
        <p:nvSpPr>
          <p:cNvPr id="25" name="Text Placeholder 2"/>
          <p:cNvSpPr>
            <a:spLocks noGrp="1"/>
          </p:cNvSpPr>
          <p:nvPr>
            <p:ph type="body" sz="quarter" idx="31" hasCustomPrompt="1"/>
          </p:nvPr>
        </p:nvSpPr>
        <p:spPr>
          <a:xfrm>
            <a:off x="3200400" y="4876800"/>
            <a:ext cx="2447170" cy="1138355"/>
          </a:xfrm>
        </p:spPr>
        <p:txBody>
          <a:bodyPr anchor="t">
            <a:normAutofit/>
          </a:bodyPr>
          <a:lstStyle>
            <a:lvl1pPr marL="0" indent="0" algn="l">
              <a:spcBef>
                <a:spcPts val="0"/>
              </a:spcBef>
              <a:spcAft>
                <a:spcPts val="1000"/>
              </a:spcAft>
              <a:buNone/>
              <a:defRPr sz="1800">
                <a:latin typeface="Open Sans"/>
                <a:cs typeface="Open Sans"/>
              </a:defRPr>
            </a:lvl1pPr>
          </a:lstStyle>
          <a:p>
            <a:pPr lvl="0"/>
            <a:r>
              <a:rPr lang="en-US" dirty="0"/>
              <a:t>Add Text</a:t>
            </a:r>
          </a:p>
        </p:txBody>
      </p:sp>
      <p:sp>
        <p:nvSpPr>
          <p:cNvPr id="26" name="Text Placeholder 2"/>
          <p:cNvSpPr>
            <a:spLocks noGrp="1"/>
          </p:cNvSpPr>
          <p:nvPr>
            <p:ph type="body" sz="quarter" idx="32" hasCustomPrompt="1"/>
          </p:nvPr>
        </p:nvSpPr>
        <p:spPr>
          <a:xfrm>
            <a:off x="3200400" y="4343400"/>
            <a:ext cx="2438399" cy="457199"/>
          </a:xfrm>
        </p:spPr>
        <p:txBody>
          <a:bodyPr anchor="t">
            <a:noAutofit/>
          </a:bodyPr>
          <a:lstStyle>
            <a:lvl1pPr marL="0" indent="0" algn="l">
              <a:spcBef>
                <a:spcPts val="0"/>
              </a:spcBef>
              <a:buNone/>
              <a:defRPr sz="2400">
                <a:solidFill>
                  <a:schemeClr val="tx1"/>
                </a:solidFill>
                <a:latin typeface="Roboto Condensed"/>
                <a:cs typeface="Roboto Condensed"/>
              </a:defRPr>
            </a:lvl1pPr>
          </a:lstStyle>
          <a:p>
            <a:pPr lvl="0"/>
            <a:r>
              <a:rPr lang="en-US" dirty="0"/>
              <a:t>Add Text</a:t>
            </a:r>
          </a:p>
        </p:txBody>
      </p:sp>
      <p:sp>
        <p:nvSpPr>
          <p:cNvPr id="27" name="Text Placeholder 2"/>
          <p:cNvSpPr>
            <a:spLocks noGrp="1"/>
          </p:cNvSpPr>
          <p:nvPr>
            <p:ph type="body" sz="quarter" idx="33" hasCustomPrompt="1"/>
          </p:nvPr>
        </p:nvSpPr>
        <p:spPr>
          <a:xfrm>
            <a:off x="5791200" y="4876800"/>
            <a:ext cx="2447170" cy="1138355"/>
          </a:xfrm>
        </p:spPr>
        <p:txBody>
          <a:bodyPr anchor="t">
            <a:normAutofit/>
          </a:bodyPr>
          <a:lstStyle>
            <a:lvl1pPr marL="0" indent="0" algn="l">
              <a:spcBef>
                <a:spcPts val="0"/>
              </a:spcBef>
              <a:spcAft>
                <a:spcPts val="1000"/>
              </a:spcAft>
              <a:buNone/>
              <a:defRPr sz="1800">
                <a:latin typeface="Open Sans"/>
                <a:cs typeface="Open Sans"/>
              </a:defRPr>
            </a:lvl1pPr>
          </a:lstStyle>
          <a:p>
            <a:pPr lvl="0"/>
            <a:r>
              <a:rPr lang="en-US" dirty="0"/>
              <a:t>Add Text</a:t>
            </a:r>
          </a:p>
        </p:txBody>
      </p:sp>
      <p:sp>
        <p:nvSpPr>
          <p:cNvPr id="28" name="Text Placeholder 2"/>
          <p:cNvSpPr>
            <a:spLocks noGrp="1"/>
          </p:cNvSpPr>
          <p:nvPr>
            <p:ph type="body" sz="quarter" idx="34" hasCustomPrompt="1"/>
          </p:nvPr>
        </p:nvSpPr>
        <p:spPr>
          <a:xfrm>
            <a:off x="5791200" y="4343400"/>
            <a:ext cx="2438399" cy="457199"/>
          </a:xfrm>
        </p:spPr>
        <p:txBody>
          <a:bodyPr anchor="t">
            <a:noAutofit/>
          </a:bodyPr>
          <a:lstStyle>
            <a:lvl1pPr marL="0" indent="0" algn="l">
              <a:spcBef>
                <a:spcPts val="0"/>
              </a:spcBef>
              <a:buNone/>
              <a:defRPr sz="2400">
                <a:solidFill>
                  <a:schemeClr val="tx1"/>
                </a:solidFill>
                <a:latin typeface="Roboto Condensed"/>
                <a:cs typeface="Roboto Condensed"/>
              </a:defRPr>
            </a:lvl1pPr>
          </a:lstStyle>
          <a:p>
            <a:pPr lvl="0"/>
            <a:r>
              <a:rPr lang="en-US" dirty="0"/>
              <a:t>Add Text</a:t>
            </a:r>
          </a:p>
        </p:txBody>
      </p:sp>
    </p:spTree>
    <p:extLst>
      <p:ext uri="{BB962C8B-B14F-4D97-AF65-F5344CB8AC3E}">
        <p14:creationId xmlns:p14="http://schemas.microsoft.com/office/powerpoint/2010/main" val="1528709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6 Rows">
    <p:spTree>
      <p:nvGrpSpPr>
        <p:cNvPr id="1" name=""/>
        <p:cNvGrpSpPr/>
        <p:nvPr/>
      </p:nvGrpSpPr>
      <p:grpSpPr>
        <a:xfrm>
          <a:off x="0" y="0"/>
          <a:ext cx="0" cy="0"/>
          <a:chOff x="0" y="0"/>
          <a:chExt cx="0" cy="0"/>
        </a:xfrm>
      </p:grpSpPr>
      <p:pic>
        <p:nvPicPr>
          <p:cNvPr id="11" name="Picture 10"/>
          <p:cNvPicPr/>
          <p:nvPr userDrawn="1"/>
        </p:nvPicPr>
        <p:blipFill rotWithShape="1">
          <a:blip r:embed="rId2" cstate="print">
            <a:extLst>
              <a:ext uri="{28A0092B-C50C-407E-A947-70E740481C1C}">
                <a14:useLocalDpi xmlns:a14="http://schemas.microsoft.com/office/drawing/2010/main" val="0"/>
              </a:ext>
            </a:extLst>
          </a:blip>
          <a:srcRect b="31163"/>
          <a:stretch/>
        </p:blipFill>
        <p:spPr>
          <a:xfrm>
            <a:off x="4877210" y="2139466"/>
            <a:ext cx="4258323" cy="4718534"/>
          </a:xfrm>
          <a:prstGeom prst="rect">
            <a:avLst/>
          </a:prstGeom>
          <a:extLst>
            <a:ext uri="{FAA26D3D-D897-4be2-8F04-BA451C77F1D7}">
              <ma14:placeholderFlag xmlns="" xmlns:ma14="http://schemas.microsoft.com/office/mac/drawingml/2011/main"/>
            </a:ext>
          </a:extLst>
        </p:spPr>
      </p:pic>
      <p:sp>
        <p:nvSpPr>
          <p:cNvPr id="15" name="Right Triangle 14"/>
          <p:cNvSpPr/>
          <p:nvPr userDrawn="1"/>
        </p:nvSpPr>
        <p:spPr>
          <a:xfrm flipH="1" flipV="1">
            <a:off x="2402416" y="0"/>
            <a:ext cx="6741584" cy="556682"/>
          </a:xfrm>
          <a:prstGeom prst="rtTriangle">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 name="Title 1"/>
          <p:cNvSpPr>
            <a:spLocks noGrp="1"/>
          </p:cNvSpPr>
          <p:nvPr>
            <p:ph type="title" hasCustomPrompt="1"/>
          </p:nvPr>
        </p:nvSpPr>
        <p:spPr>
          <a:xfrm>
            <a:off x="609600" y="592474"/>
            <a:ext cx="5638800" cy="779127"/>
          </a:xfrm>
        </p:spPr>
        <p:txBody>
          <a:bodyPr anchor="ctr">
            <a:normAutofit/>
          </a:bodyPr>
          <a:lstStyle>
            <a:lvl1pPr algn="l">
              <a:lnSpc>
                <a:spcPct val="90000"/>
              </a:lnSpc>
              <a:defRPr sz="3200" baseline="0">
                <a:solidFill>
                  <a:srgbClr val="EA8824"/>
                </a:solidFill>
                <a:latin typeface="Roboto Condensed"/>
                <a:cs typeface="Roboto Condensed"/>
              </a:defRPr>
            </a:lvl1pPr>
          </a:lstStyle>
          <a:p>
            <a:r>
              <a:rPr lang="en-US" dirty="0"/>
              <a:t>Slide Title</a:t>
            </a:r>
          </a:p>
        </p:txBody>
      </p:sp>
      <p:sp>
        <p:nvSpPr>
          <p:cNvPr id="23" name="Text Placeholder 2"/>
          <p:cNvSpPr>
            <a:spLocks noGrp="1"/>
          </p:cNvSpPr>
          <p:nvPr>
            <p:ph type="body" sz="quarter" idx="18" hasCustomPrompt="1"/>
          </p:nvPr>
        </p:nvSpPr>
        <p:spPr>
          <a:xfrm>
            <a:off x="2402416" y="1682267"/>
            <a:ext cx="6131984" cy="756133"/>
          </a:xfrm>
        </p:spPr>
        <p:txBody>
          <a:bodyPr anchor="t">
            <a:normAutofit/>
          </a:bodyPr>
          <a:lstStyle>
            <a:lvl1pPr marL="0" indent="0" algn="l">
              <a:spcBef>
                <a:spcPts val="0"/>
              </a:spcBef>
              <a:spcAft>
                <a:spcPts val="1000"/>
              </a:spcAft>
              <a:buNone/>
              <a:defRPr sz="1800">
                <a:latin typeface="Open Sans"/>
                <a:cs typeface="Open Sans"/>
              </a:defRPr>
            </a:lvl1pPr>
          </a:lstStyle>
          <a:p>
            <a:pPr lvl="0"/>
            <a:r>
              <a:rPr lang="en-US" dirty="0"/>
              <a:t>Add Text</a:t>
            </a:r>
          </a:p>
        </p:txBody>
      </p:sp>
      <p:sp>
        <p:nvSpPr>
          <p:cNvPr id="24" name="Text Placeholder 2"/>
          <p:cNvSpPr>
            <a:spLocks noGrp="1"/>
          </p:cNvSpPr>
          <p:nvPr>
            <p:ph type="body" sz="quarter" idx="19" hasCustomPrompt="1"/>
          </p:nvPr>
        </p:nvSpPr>
        <p:spPr>
          <a:xfrm>
            <a:off x="609601" y="1682267"/>
            <a:ext cx="1676399" cy="457199"/>
          </a:xfrm>
        </p:spPr>
        <p:txBody>
          <a:bodyPr anchor="t">
            <a:noAutofit/>
          </a:bodyPr>
          <a:lstStyle>
            <a:lvl1pPr marL="0" indent="0" algn="l">
              <a:spcBef>
                <a:spcPts val="0"/>
              </a:spcBef>
              <a:buNone/>
              <a:defRPr sz="1800">
                <a:solidFill>
                  <a:schemeClr val="tx1"/>
                </a:solidFill>
                <a:latin typeface="Roboto Condensed"/>
                <a:cs typeface="Roboto Condensed"/>
              </a:defRPr>
            </a:lvl1pPr>
          </a:lstStyle>
          <a:p>
            <a:pPr lvl="0"/>
            <a:r>
              <a:rPr lang="en-US" dirty="0"/>
              <a:t>Add Text</a:t>
            </a:r>
          </a:p>
        </p:txBody>
      </p:sp>
      <p:sp>
        <p:nvSpPr>
          <p:cNvPr id="41" name="Text Placeholder 2"/>
          <p:cNvSpPr>
            <a:spLocks noGrp="1"/>
          </p:cNvSpPr>
          <p:nvPr>
            <p:ph type="body" sz="quarter" idx="20" hasCustomPrompt="1"/>
          </p:nvPr>
        </p:nvSpPr>
        <p:spPr>
          <a:xfrm>
            <a:off x="2423260" y="2514600"/>
            <a:ext cx="6131984" cy="756133"/>
          </a:xfrm>
        </p:spPr>
        <p:txBody>
          <a:bodyPr anchor="t">
            <a:normAutofit/>
          </a:bodyPr>
          <a:lstStyle>
            <a:lvl1pPr marL="0" indent="0" algn="l">
              <a:spcBef>
                <a:spcPts val="0"/>
              </a:spcBef>
              <a:spcAft>
                <a:spcPts val="1000"/>
              </a:spcAft>
              <a:buNone/>
              <a:defRPr sz="1800">
                <a:latin typeface="Open Sans"/>
                <a:cs typeface="Open Sans"/>
              </a:defRPr>
            </a:lvl1pPr>
          </a:lstStyle>
          <a:p>
            <a:pPr lvl="0"/>
            <a:r>
              <a:rPr lang="en-US" dirty="0"/>
              <a:t>Add Text</a:t>
            </a:r>
          </a:p>
        </p:txBody>
      </p:sp>
      <p:sp>
        <p:nvSpPr>
          <p:cNvPr id="42" name="Text Placeholder 2"/>
          <p:cNvSpPr>
            <a:spLocks noGrp="1"/>
          </p:cNvSpPr>
          <p:nvPr>
            <p:ph type="body" sz="quarter" idx="21" hasCustomPrompt="1"/>
          </p:nvPr>
        </p:nvSpPr>
        <p:spPr>
          <a:xfrm>
            <a:off x="630445" y="2514600"/>
            <a:ext cx="1676399" cy="457199"/>
          </a:xfrm>
        </p:spPr>
        <p:txBody>
          <a:bodyPr anchor="t">
            <a:noAutofit/>
          </a:bodyPr>
          <a:lstStyle>
            <a:lvl1pPr marL="0" indent="0" algn="l">
              <a:spcBef>
                <a:spcPts val="0"/>
              </a:spcBef>
              <a:buNone/>
              <a:defRPr sz="1800">
                <a:solidFill>
                  <a:schemeClr val="tx1"/>
                </a:solidFill>
                <a:latin typeface="Roboto Condensed"/>
                <a:cs typeface="Roboto Condensed"/>
              </a:defRPr>
            </a:lvl1pPr>
          </a:lstStyle>
          <a:p>
            <a:pPr lvl="0"/>
            <a:r>
              <a:rPr lang="en-US" dirty="0"/>
              <a:t>Add Text</a:t>
            </a:r>
          </a:p>
        </p:txBody>
      </p:sp>
      <p:sp>
        <p:nvSpPr>
          <p:cNvPr id="43" name="Text Placeholder 2"/>
          <p:cNvSpPr>
            <a:spLocks noGrp="1"/>
          </p:cNvSpPr>
          <p:nvPr>
            <p:ph type="body" sz="quarter" idx="22" hasCustomPrompt="1"/>
          </p:nvPr>
        </p:nvSpPr>
        <p:spPr>
          <a:xfrm>
            <a:off x="2423260" y="3352800"/>
            <a:ext cx="6131984" cy="756133"/>
          </a:xfrm>
        </p:spPr>
        <p:txBody>
          <a:bodyPr anchor="t">
            <a:normAutofit/>
          </a:bodyPr>
          <a:lstStyle>
            <a:lvl1pPr marL="0" indent="0" algn="l">
              <a:spcBef>
                <a:spcPts val="0"/>
              </a:spcBef>
              <a:spcAft>
                <a:spcPts val="1000"/>
              </a:spcAft>
              <a:buNone/>
              <a:defRPr sz="1800">
                <a:latin typeface="Open Sans"/>
                <a:cs typeface="Open Sans"/>
              </a:defRPr>
            </a:lvl1pPr>
          </a:lstStyle>
          <a:p>
            <a:pPr lvl="0"/>
            <a:r>
              <a:rPr lang="en-US" dirty="0"/>
              <a:t>Add Text</a:t>
            </a:r>
          </a:p>
        </p:txBody>
      </p:sp>
      <p:sp>
        <p:nvSpPr>
          <p:cNvPr id="44" name="Text Placeholder 2"/>
          <p:cNvSpPr>
            <a:spLocks noGrp="1"/>
          </p:cNvSpPr>
          <p:nvPr>
            <p:ph type="body" sz="quarter" idx="23" hasCustomPrompt="1"/>
          </p:nvPr>
        </p:nvSpPr>
        <p:spPr>
          <a:xfrm>
            <a:off x="630445" y="3352800"/>
            <a:ext cx="1676399" cy="457199"/>
          </a:xfrm>
        </p:spPr>
        <p:txBody>
          <a:bodyPr anchor="t">
            <a:noAutofit/>
          </a:bodyPr>
          <a:lstStyle>
            <a:lvl1pPr marL="0" indent="0" algn="l">
              <a:spcBef>
                <a:spcPts val="0"/>
              </a:spcBef>
              <a:buNone/>
              <a:defRPr sz="1800">
                <a:solidFill>
                  <a:schemeClr val="tx1"/>
                </a:solidFill>
                <a:latin typeface="Roboto Condensed"/>
                <a:cs typeface="Roboto Condensed"/>
              </a:defRPr>
            </a:lvl1pPr>
          </a:lstStyle>
          <a:p>
            <a:pPr lvl="0"/>
            <a:r>
              <a:rPr lang="en-US" dirty="0"/>
              <a:t>Add Text</a:t>
            </a:r>
          </a:p>
        </p:txBody>
      </p:sp>
      <p:sp>
        <p:nvSpPr>
          <p:cNvPr id="45" name="Text Placeholder 2"/>
          <p:cNvSpPr>
            <a:spLocks noGrp="1"/>
          </p:cNvSpPr>
          <p:nvPr>
            <p:ph type="body" sz="quarter" idx="24" hasCustomPrompt="1"/>
          </p:nvPr>
        </p:nvSpPr>
        <p:spPr>
          <a:xfrm>
            <a:off x="2402416" y="4196867"/>
            <a:ext cx="6131984" cy="756133"/>
          </a:xfrm>
        </p:spPr>
        <p:txBody>
          <a:bodyPr anchor="t">
            <a:normAutofit/>
          </a:bodyPr>
          <a:lstStyle>
            <a:lvl1pPr marL="0" indent="0" algn="l">
              <a:spcBef>
                <a:spcPts val="0"/>
              </a:spcBef>
              <a:spcAft>
                <a:spcPts val="1000"/>
              </a:spcAft>
              <a:buNone/>
              <a:defRPr sz="1800">
                <a:latin typeface="Open Sans"/>
                <a:cs typeface="Open Sans"/>
              </a:defRPr>
            </a:lvl1pPr>
          </a:lstStyle>
          <a:p>
            <a:pPr lvl="0"/>
            <a:r>
              <a:rPr lang="en-US" dirty="0"/>
              <a:t>Add Text</a:t>
            </a:r>
          </a:p>
        </p:txBody>
      </p:sp>
      <p:sp>
        <p:nvSpPr>
          <p:cNvPr id="46" name="Text Placeholder 2"/>
          <p:cNvSpPr>
            <a:spLocks noGrp="1"/>
          </p:cNvSpPr>
          <p:nvPr>
            <p:ph type="body" sz="quarter" idx="25" hasCustomPrompt="1"/>
          </p:nvPr>
        </p:nvSpPr>
        <p:spPr>
          <a:xfrm>
            <a:off x="609601" y="4196867"/>
            <a:ext cx="1676399" cy="457199"/>
          </a:xfrm>
        </p:spPr>
        <p:txBody>
          <a:bodyPr anchor="t">
            <a:noAutofit/>
          </a:bodyPr>
          <a:lstStyle>
            <a:lvl1pPr marL="0" indent="0" algn="l">
              <a:spcBef>
                <a:spcPts val="0"/>
              </a:spcBef>
              <a:buNone/>
              <a:defRPr sz="1800">
                <a:solidFill>
                  <a:schemeClr val="tx1"/>
                </a:solidFill>
                <a:latin typeface="Roboto Condensed"/>
                <a:cs typeface="Roboto Condensed"/>
              </a:defRPr>
            </a:lvl1pPr>
          </a:lstStyle>
          <a:p>
            <a:pPr lvl="0"/>
            <a:r>
              <a:rPr lang="en-US" dirty="0"/>
              <a:t>Add Text</a:t>
            </a:r>
          </a:p>
        </p:txBody>
      </p:sp>
      <p:sp>
        <p:nvSpPr>
          <p:cNvPr id="47" name="Text Placeholder 2"/>
          <p:cNvSpPr>
            <a:spLocks noGrp="1"/>
          </p:cNvSpPr>
          <p:nvPr>
            <p:ph type="body" sz="quarter" idx="26" hasCustomPrompt="1"/>
          </p:nvPr>
        </p:nvSpPr>
        <p:spPr>
          <a:xfrm>
            <a:off x="2423260" y="5029200"/>
            <a:ext cx="6131984" cy="756133"/>
          </a:xfrm>
        </p:spPr>
        <p:txBody>
          <a:bodyPr anchor="t">
            <a:normAutofit/>
          </a:bodyPr>
          <a:lstStyle>
            <a:lvl1pPr marL="0" indent="0" algn="l">
              <a:spcBef>
                <a:spcPts val="0"/>
              </a:spcBef>
              <a:spcAft>
                <a:spcPts val="1000"/>
              </a:spcAft>
              <a:buNone/>
              <a:defRPr sz="1800">
                <a:latin typeface="Open Sans"/>
                <a:cs typeface="Open Sans"/>
              </a:defRPr>
            </a:lvl1pPr>
          </a:lstStyle>
          <a:p>
            <a:pPr lvl="0"/>
            <a:r>
              <a:rPr lang="en-US" dirty="0"/>
              <a:t>Add Text</a:t>
            </a:r>
          </a:p>
        </p:txBody>
      </p:sp>
      <p:sp>
        <p:nvSpPr>
          <p:cNvPr id="48" name="Text Placeholder 2"/>
          <p:cNvSpPr>
            <a:spLocks noGrp="1"/>
          </p:cNvSpPr>
          <p:nvPr>
            <p:ph type="body" sz="quarter" idx="27" hasCustomPrompt="1"/>
          </p:nvPr>
        </p:nvSpPr>
        <p:spPr>
          <a:xfrm>
            <a:off x="630445" y="5029200"/>
            <a:ext cx="1676399" cy="457199"/>
          </a:xfrm>
        </p:spPr>
        <p:txBody>
          <a:bodyPr anchor="t">
            <a:noAutofit/>
          </a:bodyPr>
          <a:lstStyle>
            <a:lvl1pPr marL="0" indent="0" algn="l">
              <a:spcBef>
                <a:spcPts val="0"/>
              </a:spcBef>
              <a:buNone/>
              <a:defRPr sz="1800">
                <a:solidFill>
                  <a:schemeClr val="tx1"/>
                </a:solidFill>
                <a:latin typeface="Roboto Condensed"/>
                <a:cs typeface="Roboto Condensed"/>
              </a:defRPr>
            </a:lvl1pPr>
          </a:lstStyle>
          <a:p>
            <a:pPr lvl="0"/>
            <a:r>
              <a:rPr lang="en-US" dirty="0"/>
              <a:t>Add Text</a:t>
            </a:r>
          </a:p>
        </p:txBody>
      </p:sp>
      <p:sp>
        <p:nvSpPr>
          <p:cNvPr id="49" name="Text Placeholder 2"/>
          <p:cNvSpPr>
            <a:spLocks noGrp="1"/>
          </p:cNvSpPr>
          <p:nvPr>
            <p:ph type="body" sz="quarter" idx="28" hasCustomPrompt="1"/>
          </p:nvPr>
        </p:nvSpPr>
        <p:spPr>
          <a:xfrm>
            <a:off x="2423260" y="5867400"/>
            <a:ext cx="6131984" cy="756133"/>
          </a:xfrm>
        </p:spPr>
        <p:txBody>
          <a:bodyPr anchor="t">
            <a:normAutofit/>
          </a:bodyPr>
          <a:lstStyle>
            <a:lvl1pPr marL="0" indent="0" algn="l">
              <a:spcBef>
                <a:spcPts val="0"/>
              </a:spcBef>
              <a:spcAft>
                <a:spcPts val="1000"/>
              </a:spcAft>
              <a:buNone/>
              <a:defRPr sz="1800">
                <a:latin typeface="Open Sans"/>
                <a:cs typeface="Open Sans"/>
              </a:defRPr>
            </a:lvl1pPr>
          </a:lstStyle>
          <a:p>
            <a:pPr lvl="0"/>
            <a:r>
              <a:rPr lang="en-US" dirty="0"/>
              <a:t>Add Text</a:t>
            </a:r>
          </a:p>
        </p:txBody>
      </p:sp>
      <p:sp>
        <p:nvSpPr>
          <p:cNvPr id="50" name="Text Placeholder 2"/>
          <p:cNvSpPr>
            <a:spLocks noGrp="1"/>
          </p:cNvSpPr>
          <p:nvPr>
            <p:ph type="body" sz="quarter" idx="29" hasCustomPrompt="1"/>
          </p:nvPr>
        </p:nvSpPr>
        <p:spPr>
          <a:xfrm>
            <a:off x="630445" y="5867400"/>
            <a:ext cx="1676399" cy="457199"/>
          </a:xfrm>
        </p:spPr>
        <p:txBody>
          <a:bodyPr anchor="t">
            <a:noAutofit/>
          </a:bodyPr>
          <a:lstStyle>
            <a:lvl1pPr marL="0" indent="0" algn="l">
              <a:spcBef>
                <a:spcPts val="0"/>
              </a:spcBef>
              <a:buNone/>
              <a:defRPr sz="1800">
                <a:solidFill>
                  <a:schemeClr val="tx1"/>
                </a:solidFill>
                <a:latin typeface="Roboto Condensed"/>
                <a:cs typeface="Roboto Condensed"/>
              </a:defRPr>
            </a:lvl1pPr>
          </a:lstStyle>
          <a:p>
            <a:pPr lvl="0"/>
            <a:r>
              <a:rPr lang="en-US" dirty="0"/>
              <a:t>Add Text</a:t>
            </a:r>
          </a:p>
        </p:txBody>
      </p:sp>
    </p:spTree>
    <p:extLst>
      <p:ext uri="{BB962C8B-B14F-4D97-AF65-F5344CB8AC3E}">
        <p14:creationId xmlns:p14="http://schemas.microsoft.com/office/powerpoint/2010/main" val="31095925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Address">
    <p:spTree>
      <p:nvGrpSpPr>
        <p:cNvPr id="1" name=""/>
        <p:cNvGrpSpPr/>
        <p:nvPr/>
      </p:nvGrpSpPr>
      <p:grpSpPr>
        <a:xfrm>
          <a:off x="0" y="0"/>
          <a:ext cx="0" cy="0"/>
          <a:chOff x="0" y="0"/>
          <a:chExt cx="0" cy="0"/>
        </a:xfrm>
      </p:grpSpPr>
      <p:pic>
        <p:nvPicPr>
          <p:cNvPr id="13" name="Picture 12"/>
          <p:cNvPicPr/>
          <p:nvPr userDrawn="1"/>
        </p:nvPicPr>
        <p:blipFill rotWithShape="1">
          <a:blip r:embed="rId2" cstate="print">
            <a:extLst>
              <a:ext uri="{28A0092B-C50C-407E-A947-70E740481C1C}">
                <a14:useLocalDpi xmlns:a14="http://schemas.microsoft.com/office/drawing/2010/main" val="0"/>
              </a:ext>
            </a:extLst>
          </a:blip>
          <a:srcRect b="31163"/>
          <a:stretch/>
        </p:blipFill>
        <p:spPr>
          <a:xfrm>
            <a:off x="4877210" y="2139466"/>
            <a:ext cx="4258323" cy="4718534"/>
          </a:xfrm>
          <a:prstGeom prst="rect">
            <a:avLst/>
          </a:prstGeom>
          <a:extLst>
            <a:ext uri="{FAA26D3D-D897-4be2-8F04-BA451C77F1D7}">
              <ma14:placeholderFlag xmlns="" xmlns:ma14="http://schemas.microsoft.com/office/mac/drawingml/2011/main"/>
            </a:ext>
          </a:extLst>
        </p:spPr>
      </p:pic>
      <p:sp>
        <p:nvSpPr>
          <p:cNvPr id="12" name="Right Triangle 11"/>
          <p:cNvSpPr/>
          <p:nvPr userDrawn="1"/>
        </p:nvSpPr>
        <p:spPr>
          <a:xfrm flipV="1">
            <a:off x="-35984" y="-23282"/>
            <a:ext cx="6741584" cy="556682"/>
          </a:xfrm>
          <a:prstGeom prst="rtTriangle">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TextBox 9"/>
          <p:cNvSpPr txBox="1"/>
          <p:nvPr userDrawn="1"/>
        </p:nvSpPr>
        <p:spPr>
          <a:xfrm>
            <a:off x="863173" y="3429000"/>
            <a:ext cx="6932510" cy="2616101"/>
          </a:xfrm>
          <a:prstGeom prst="rect">
            <a:avLst/>
          </a:prstGeom>
          <a:noFill/>
        </p:spPr>
        <p:txBody>
          <a:bodyPr wrap="square" rtlCol="0">
            <a:spAutoFit/>
          </a:bodyPr>
          <a:lstStyle/>
          <a:p>
            <a:r>
              <a:rPr lang="en-US" sz="2000" dirty="0">
                <a:solidFill>
                  <a:schemeClr val="tx1"/>
                </a:solidFill>
                <a:latin typeface="Roboto Condensed"/>
                <a:cs typeface="Roboto Condensed"/>
              </a:rPr>
              <a:t>298 South Progress Avenue</a:t>
            </a:r>
          </a:p>
          <a:p>
            <a:r>
              <a:rPr lang="en-US" sz="2000" dirty="0">
                <a:solidFill>
                  <a:schemeClr val="tx1"/>
                </a:solidFill>
                <a:latin typeface="Roboto Condensed"/>
                <a:cs typeface="Roboto Condensed"/>
              </a:rPr>
              <a:t>Harrisburg, PA 17109,</a:t>
            </a:r>
            <a:r>
              <a:rPr lang="en-US" sz="2000" baseline="0" dirty="0">
                <a:solidFill>
                  <a:schemeClr val="tx1"/>
                </a:solidFill>
                <a:latin typeface="Roboto Condensed"/>
                <a:cs typeface="Roboto Condensed"/>
              </a:rPr>
              <a:t> USA</a:t>
            </a:r>
            <a:endParaRPr lang="en-US" sz="2000" dirty="0">
              <a:solidFill>
                <a:schemeClr val="tx1"/>
              </a:solidFill>
              <a:latin typeface="Roboto Condensed"/>
              <a:cs typeface="Roboto Condensed"/>
            </a:endParaRPr>
          </a:p>
          <a:p>
            <a:r>
              <a:rPr lang="en-US" sz="2000" dirty="0">
                <a:solidFill>
                  <a:schemeClr val="tx1"/>
                </a:solidFill>
                <a:latin typeface="Roboto Condensed"/>
                <a:cs typeface="Roboto Condensed"/>
              </a:rPr>
              <a:t>T: +1 717.540.4457</a:t>
            </a:r>
            <a:endParaRPr lang="en-US" sz="2000" baseline="0" dirty="0">
              <a:solidFill>
                <a:schemeClr val="tx1"/>
              </a:solidFill>
              <a:latin typeface="Roboto Condensed"/>
              <a:cs typeface="Roboto Condensed"/>
            </a:endParaRPr>
          </a:p>
          <a:p>
            <a:r>
              <a:rPr lang="en-US" sz="2000" dirty="0">
                <a:solidFill>
                  <a:schemeClr val="tx1"/>
                </a:solidFill>
                <a:latin typeface="Roboto Condensed"/>
                <a:cs typeface="Roboto Condensed"/>
              </a:rPr>
              <a:t>F: +1 717.773-4483</a:t>
            </a:r>
          </a:p>
          <a:p>
            <a:r>
              <a:rPr lang="en-US" sz="2000" dirty="0" err="1">
                <a:solidFill>
                  <a:schemeClr val="tx1"/>
                </a:solidFill>
                <a:latin typeface="Roboto Condensed"/>
                <a:cs typeface="Roboto Condensed"/>
              </a:rPr>
              <a:t>info@internationalcredentialing.org</a:t>
            </a:r>
            <a:endParaRPr lang="en-US" sz="2000" dirty="0">
              <a:solidFill>
                <a:schemeClr val="tx1"/>
              </a:solidFill>
              <a:latin typeface="Roboto Condensed"/>
              <a:cs typeface="Roboto Condensed"/>
            </a:endParaRPr>
          </a:p>
          <a:p>
            <a:endParaRPr lang="en-US" sz="3200" dirty="0">
              <a:solidFill>
                <a:schemeClr val="accent3"/>
              </a:solidFill>
              <a:latin typeface="Roboto Condensed"/>
              <a:cs typeface="Roboto Condensed"/>
            </a:endParaRPr>
          </a:p>
          <a:p>
            <a:r>
              <a:rPr lang="en-US" sz="3200" dirty="0" err="1">
                <a:solidFill>
                  <a:schemeClr val="accent3"/>
                </a:solidFill>
                <a:latin typeface="Roboto Condensed"/>
                <a:cs typeface="Roboto Condensed"/>
              </a:rPr>
              <a:t>InternationalCredentialing.org</a:t>
            </a:r>
            <a:endParaRPr lang="en-US" sz="3200" dirty="0">
              <a:solidFill>
                <a:schemeClr val="accent3"/>
              </a:solidFill>
              <a:latin typeface="Roboto Condensed"/>
              <a:cs typeface="Roboto Condensed"/>
            </a:endParaRPr>
          </a:p>
        </p:txBody>
      </p:sp>
      <p:pic>
        <p:nvPicPr>
          <p:cNvPr id="6" name="Picture 5" descr="icrclogo.png"/>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63173" y="1143000"/>
            <a:ext cx="5156627" cy="1440176"/>
          </a:xfrm>
          <a:prstGeom prst="rect">
            <a:avLst/>
          </a:prstGeom>
        </p:spPr>
      </p:pic>
    </p:spTree>
    <p:extLst>
      <p:ext uri="{BB962C8B-B14F-4D97-AF65-F5344CB8AC3E}">
        <p14:creationId xmlns:p14="http://schemas.microsoft.com/office/powerpoint/2010/main" val="31912871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822960" y="286604"/>
            <a:ext cx="7543800" cy="145075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822960" y="1845735"/>
            <a:ext cx="3703320" cy="402335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63440" y="1845735"/>
            <a:ext cx="3703320" cy="40233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DC1A038D-FDC8-4BB1-AD53-DEF36236CCF5}" type="datetime1">
              <a:rPr lang="en-US" smtClean="0"/>
              <a:t>4/14/2019</a:t>
            </a:fld>
            <a:endParaRPr lang="en-US"/>
          </a:p>
        </p:txBody>
      </p:sp>
      <p:sp>
        <p:nvSpPr>
          <p:cNvPr id="6" name="Footer Placeholder 5"/>
          <p:cNvSpPr>
            <a:spLocks noGrp="1"/>
          </p:cNvSpPr>
          <p:nvPr>
            <p:ph type="ftr" sz="quarter" idx="11"/>
          </p:nvPr>
        </p:nvSpPr>
        <p:spPr/>
        <p:txBody>
          <a:bodyPr/>
          <a:lstStyle/>
          <a:p>
            <a:r>
              <a:rPr lang="en-US"/>
              <a:t>Add a footer</a:t>
            </a:r>
          </a:p>
        </p:txBody>
      </p:sp>
      <p:sp>
        <p:nvSpPr>
          <p:cNvPr id="7" name="Slide Number Placeholder 6"/>
          <p:cNvSpPr>
            <a:spLocks noGrp="1"/>
          </p:cNvSpPr>
          <p:nvPr>
            <p:ph type="sldNum" sz="quarter" idx="12"/>
          </p:nvPr>
        </p:nvSpPr>
        <p:spPr/>
        <p:txBody>
          <a:bodyPr/>
          <a:lstStyle/>
          <a:p>
            <a:fld id="{0D06EF73-9DB8-4763-865F-2F88181A4732}" type="slidenum">
              <a:rPr lang="en-US" smtClean="0"/>
              <a:t>‹#›</a:t>
            </a:fld>
            <a:endParaRPr lang="en-US"/>
          </a:p>
        </p:txBody>
      </p:sp>
    </p:spTree>
    <p:extLst>
      <p:ext uri="{BB962C8B-B14F-4D97-AF65-F5344CB8AC3E}">
        <p14:creationId xmlns:p14="http://schemas.microsoft.com/office/powerpoint/2010/main" val="25298051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822960" y="286604"/>
            <a:ext cx="7543800" cy="1450757"/>
          </a:xfrm>
        </p:spPr>
        <p:txBody>
          <a:bodyPr/>
          <a:lstStyle/>
          <a:p>
            <a:r>
              <a:rPr lang="en-US"/>
              <a:t>Click to edit Master title style</a:t>
            </a:r>
            <a:endParaRPr lang="en-US" dirty="0"/>
          </a:p>
        </p:txBody>
      </p:sp>
      <p:sp>
        <p:nvSpPr>
          <p:cNvPr id="3" name="Text Placeholder 2"/>
          <p:cNvSpPr>
            <a:spLocks noGrp="1"/>
          </p:cNvSpPr>
          <p:nvPr>
            <p:ph type="body" idx="1"/>
          </p:nvPr>
        </p:nvSpPr>
        <p:spPr>
          <a:xfrm>
            <a:off x="822960" y="1846052"/>
            <a:ext cx="370332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22960" y="2582335"/>
            <a:ext cx="3703320" cy="32867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63440" y="1846052"/>
            <a:ext cx="370332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63440" y="2582334"/>
            <a:ext cx="3703320" cy="32867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E13729E3-7C8F-407D-B4C1-8AD873D40758}" type="datetime1">
              <a:rPr lang="en-US" smtClean="0"/>
              <a:t>4/14/2019</a:t>
            </a:fld>
            <a:endParaRPr lang="en-US"/>
          </a:p>
        </p:txBody>
      </p:sp>
      <p:sp>
        <p:nvSpPr>
          <p:cNvPr id="8" name="Footer Placeholder 7"/>
          <p:cNvSpPr>
            <a:spLocks noGrp="1"/>
          </p:cNvSpPr>
          <p:nvPr>
            <p:ph type="ftr" sz="quarter" idx="11"/>
          </p:nvPr>
        </p:nvSpPr>
        <p:spPr/>
        <p:txBody>
          <a:bodyPr/>
          <a:lstStyle/>
          <a:p>
            <a:r>
              <a:rPr lang="en-US"/>
              <a:t>Add a footer</a:t>
            </a:r>
          </a:p>
        </p:txBody>
      </p:sp>
      <p:sp>
        <p:nvSpPr>
          <p:cNvPr id="9" name="Slide Number Placeholder 8"/>
          <p:cNvSpPr>
            <a:spLocks noGrp="1"/>
          </p:cNvSpPr>
          <p:nvPr>
            <p:ph type="sldNum" sz="quarter" idx="12"/>
          </p:nvPr>
        </p:nvSpPr>
        <p:spPr/>
        <p:txBody>
          <a:bodyPr/>
          <a:lstStyle/>
          <a:p>
            <a:fld id="{CA8D9AD5-F248-4919-864A-CFD76CC027D6}" type="slidenum">
              <a:rPr lang="en-US" smtClean="0"/>
              <a:t>‹#›</a:t>
            </a:fld>
            <a:endParaRPr lang="en-US"/>
          </a:p>
        </p:txBody>
      </p:sp>
    </p:spTree>
    <p:extLst>
      <p:ext uri="{BB962C8B-B14F-4D97-AF65-F5344CB8AC3E}">
        <p14:creationId xmlns:p14="http://schemas.microsoft.com/office/powerpoint/2010/main" val="424925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0D0605C7-DA32-47E3-8E60-0B60D86BAF89}" type="datetime1">
              <a:rPr lang="en-US" smtClean="0"/>
              <a:t>4/14/2019</a:t>
            </a:fld>
            <a:endParaRPr lang="en-US"/>
          </a:p>
        </p:txBody>
      </p:sp>
      <p:sp>
        <p:nvSpPr>
          <p:cNvPr id="4" name="Footer Placeholder 3"/>
          <p:cNvSpPr>
            <a:spLocks noGrp="1"/>
          </p:cNvSpPr>
          <p:nvPr>
            <p:ph type="ftr" sz="quarter" idx="11"/>
          </p:nvPr>
        </p:nvSpPr>
        <p:spPr/>
        <p:txBody>
          <a:bodyPr/>
          <a:lstStyle/>
          <a:p>
            <a:r>
              <a:rPr lang="en-US"/>
              <a:t>Add a footer</a:t>
            </a:r>
          </a:p>
        </p:txBody>
      </p:sp>
      <p:sp>
        <p:nvSpPr>
          <p:cNvPr id="5" name="Slide Number Placeholder 4"/>
          <p:cNvSpPr>
            <a:spLocks noGrp="1"/>
          </p:cNvSpPr>
          <p:nvPr>
            <p:ph type="sldNum" sz="quarter" idx="12"/>
          </p:nvPr>
        </p:nvSpPr>
        <p:spPr/>
        <p:txBody>
          <a:bodyPr/>
          <a:lstStyle/>
          <a:p>
            <a:fld id="{CA8D9AD5-F248-4919-864A-CFD76CC027D6}" type="slidenum">
              <a:rPr lang="en-US" smtClean="0"/>
              <a:t>‹#›</a:t>
            </a:fld>
            <a:endParaRPr lang="en-US"/>
          </a:p>
        </p:txBody>
      </p:sp>
    </p:spTree>
    <p:extLst>
      <p:ext uri="{BB962C8B-B14F-4D97-AF65-F5344CB8AC3E}">
        <p14:creationId xmlns:p14="http://schemas.microsoft.com/office/powerpoint/2010/main" val="21072763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CA89260F-252E-49E9-8B36-9D774100BA25}" type="datetime1">
              <a:rPr lang="en-US" smtClean="0"/>
              <a:t>4/14/2019</a:t>
            </a:fld>
            <a:endParaRPr lang="en-US"/>
          </a:p>
        </p:txBody>
      </p:sp>
      <p:sp>
        <p:nvSpPr>
          <p:cNvPr id="8" name="Footer Placeholder 7"/>
          <p:cNvSpPr>
            <a:spLocks noGrp="1"/>
          </p:cNvSpPr>
          <p:nvPr>
            <p:ph type="ftr" sz="quarter" idx="11"/>
          </p:nvPr>
        </p:nvSpPr>
        <p:spPr/>
        <p:txBody>
          <a:bodyPr/>
          <a:lstStyle>
            <a:lvl1pPr>
              <a:defRPr>
                <a:solidFill>
                  <a:srgbClr val="FFFFFF"/>
                </a:solidFill>
              </a:defRPr>
            </a:lvl1pPr>
          </a:lstStyle>
          <a:p>
            <a:r>
              <a:rPr lang="en-US"/>
              <a:t>Add a footer</a:t>
            </a:r>
          </a:p>
        </p:txBody>
      </p:sp>
      <p:sp>
        <p:nvSpPr>
          <p:cNvPr id="9" name="Slide Number Placeholder 8"/>
          <p:cNvSpPr>
            <a:spLocks noGrp="1"/>
          </p:cNvSpPr>
          <p:nvPr>
            <p:ph type="sldNum" sz="quarter" idx="12"/>
          </p:nvPr>
        </p:nvSpPr>
        <p:spPr/>
        <p:txBody>
          <a:bodyPr/>
          <a:lstStyle/>
          <a:p>
            <a:fld id="{CA8D9AD5-F248-4919-864A-CFD76CC027D6}" type="slidenum">
              <a:rPr lang="en-US" smtClean="0"/>
              <a:t>‹#›</a:t>
            </a:fld>
            <a:endParaRPr lang="en-US"/>
          </a:p>
        </p:txBody>
      </p:sp>
    </p:spTree>
    <p:extLst>
      <p:ext uri="{BB962C8B-B14F-4D97-AF65-F5344CB8AC3E}">
        <p14:creationId xmlns:p14="http://schemas.microsoft.com/office/powerpoint/2010/main" val="20380815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3" y="0"/>
            <a:ext cx="3038093"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3030053" y="0"/>
            <a:ext cx="48006"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342900" y="594359"/>
            <a:ext cx="2400300" cy="2286000"/>
          </a:xfrm>
        </p:spPr>
        <p:txBody>
          <a:bodyPr anchor="b">
            <a:normAutofit/>
          </a:bodyPr>
          <a:lstStyle>
            <a:lvl1pPr>
              <a:defRPr sz="36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3600450" y="731520"/>
            <a:ext cx="4869180" cy="52578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342900" y="2926080"/>
            <a:ext cx="24003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a:xfrm>
            <a:off x="349134" y="6459786"/>
            <a:ext cx="1963883" cy="365125"/>
          </a:xfrm>
        </p:spPr>
        <p:txBody>
          <a:bodyPr/>
          <a:lstStyle>
            <a:lvl1pPr algn="l">
              <a:defRPr/>
            </a:lvl1pPr>
          </a:lstStyle>
          <a:p>
            <a:fld id="{2AB5DA44-6BB8-4FCD-946A-1E2EFA3D1A5F}" type="datetime1">
              <a:rPr lang="en-US" smtClean="0"/>
              <a:t>4/14/2019</a:t>
            </a:fld>
            <a:endParaRPr lang="en-US"/>
          </a:p>
        </p:txBody>
      </p:sp>
      <p:sp>
        <p:nvSpPr>
          <p:cNvPr id="6" name="Footer Placeholder 5"/>
          <p:cNvSpPr>
            <a:spLocks noGrp="1"/>
          </p:cNvSpPr>
          <p:nvPr>
            <p:ph type="ftr" sz="quarter" idx="11"/>
          </p:nvPr>
        </p:nvSpPr>
        <p:spPr>
          <a:xfrm>
            <a:off x="3600450" y="6459786"/>
            <a:ext cx="3486150" cy="365125"/>
          </a:xfrm>
        </p:spPr>
        <p:txBody>
          <a:bodyPr/>
          <a:lstStyle>
            <a:lvl1pPr algn="l">
              <a:defRPr>
                <a:solidFill>
                  <a:schemeClr val="tx2"/>
                </a:solidFill>
              </a:defRPr>
            </a:lvl1pPr>
          </a:lstStyle>
          <a:p>
            <a:r>
              <a:rPr lang="en-US"/>
              <a:t>Add a footer</a:t>
            </a:r>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CA8D9AD5-F248-4919-864A-CFD76CC027D6}" type="slidenum">
              <a:rPr lang="en-US" smtClean="0"/>
              <a:t>‹#›</a:t>
            </a:fld>
            <a:endParaRPr lang="en-US"/>
          </a:p>
        </p:txBody>
      </p:sp>
    </p:spTree>
    <p:extLst>
      <p:ext uri="{BB962C8B-B14F-4D97-AF65-F5344CB8AC3E}">
        <p14:creationId xmlns:p14="http://schemas.microsoft.com/office/powerpoint/2010/main" val="28597626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9141619"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2" y="491507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22960" y="5074920"/>
            <a:ext cx="7589520" cy="822960"/>
          </a:xfrm>
        </p:spPr>
        <p:txBody>
          <a:bodyPr tIns="0" bIns="0" anchor="b">
            <a:noAutofit/>
          </a:bodyPr>
          <a:lstStyle>
            <a:lvl1pPr>
              <a:defRPr sz="3600" b="0">
                <a:solidFill>
                  <a:srgbClr val="FFFFFF"/>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12" y="0"/>
            <a:ext cx="9143989" cy="4915076"/>
          </a:xfrm>
          <a:solidFill>
            <a:schemeClr val="bg2">
              <a:lumMod val="90000"/>
            </a:schemeClr>
          </a:solidFill>
        </p:spPr>
        <p:txBody>
          <a:bodyPr lIns="457200" tIns="45720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22960" y="5907024"/>
            <a:ext cx="7589520"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5052C8DE-E6DB-42D9-BE6D-D9F39E19B42A}" type="datetime1">
              <a:rPr lang="en-US" smtClean="0"/>
              <a:t>4/14/2019</a:t>
            </a:fld>
            <a:endParaRPr lang="en-US"/>
          </a:p>
        </p:txBody>
      </p:sp>
      <p:sp>
        <p:nvSpPr>
          <p:cNvPr id="6" name="Footer Placeholder 5"/>
          <p:cNvSpPr>
            <a:spLocks noGrp="1"/>
          </p:cNvSpPr>
          <p:nvPr>
            <p:ph type="ftr" sz="quarter" idx="11"/>
          </p:nvPr>
        </p:nvSpPr>
        <p:spPr/>
        <p:txBody>
          <a:bodyPr/>
          <a:lstStyle/>
          <a:p>
            <a:r>
              <a:rPr lang="en-US"/>
              <a:t>Add a footer</a:t>
            </a:r>
          </a:p>
        </p:txBody>
      </p:sp>
      <p:sp>
        <p:nvSpPr>
          <p:cNvPr id="7" name="Slide Number Placeholder 6"/>
          <p:cNvSpPr>
            <a:spLocks noGrp="1"/>
          </p:cNvSpPr>
          <p:nvPr>
            <p:ph type="sldNum" sz="quarter" idx="12"/>
          </p:nvPr>
        </p:nvSpPr>
        <p:spPr/>
        <p:txBody>
          <a:bodyPr/>
          <a:lstStyle/>
          <a:p>
            <a:fld id="{CA8D9AD5-F248-4919-864A-CFD76CC027D6}" type="slidenum">
              <a:rPr lang="en-US" smtClean="0"/>
              <a:t>‹#›</a:t>
            </a:fld>
            <a:endParaRPr lang="en-US"/>
          </a:p>
        </p:txBody>
      </p:sp>
    </p:spTree>
    <p:extLst>
      <p:ext uri="{BB962C8B-B14F-4D97-AF65-F5344CB8AC3E}">
        <p14:creationId xmlns:p14="http://schemas.microsoft.com/office/powerpoint/2010/main" val="753437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18" Type="http://schemas.openxmlformats.org/officeDocument/2006/relationships/slideLayout" Target="../slideLayouts/slideLayout29.xml"/><Relationship Id="rId3" Type="http://schemas.openxmlformats.org/officeDocument/2006/relationships/slideLayout" Target="../slideLayouts/slideLayout14.xml"/><Relationship Id="rId21" Type="http://schemas.openxmlformats.org/officeDocument/2006/relationships/slideLayout" Target="../slideLayouts/slideLayout32.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slideLayout" Target="../slideLayouts/slideLayout28.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20" Type="http://schemas.openxmlformats.org/officeDocument/2006/relationships/slideLayout" Target="../slideLayouts/slideLayout31.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24" Type="http://schemas.openxmlformats.org/officeDocument/2006/relationships/theme" Target="../theme/theme2.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23" Type="http://schemas.openxmlformats.org/officeDocument/2006/relationships/slideLayout" Target="../slideLayouts/slideLayout34.xml"/><Relationship Id="rId10" Type="http://schemas.openxmlformats.org/officeDocument/2006/relationships/slideLayout" Target="../slideLayouts/slideLayout21.xml"/><Relationship Id="rId19" Type="http://schemas.openxmlformats.org/officeDocument/2006/relationships/slideLayout" Target="../slideLayouts/slideLayout30.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 Id="rId22" Type="http://schemas.openxmlformats.org/officeDocument/2006/relationships/slideLayout" Target="../slideLayouts/slideLayout3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0" y="6400800"/>
            <a:ext cx="9144001"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6"/>
            <a:ext cx="9144001"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822960" y="286604"/>
            <a:ext cx="7543800" cy="1450757"/>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822959" y="1845734"/>
            <a:ext cx="7543801" cy="4023360"/>
          </a:xfrm>
          <a:prstGeom prst="rect">
            <a:avLst/>
          </a:prstGeom>
        </p:spPr>
        <p:txBody>
          <a:bodyPr vert="horz" lIns="0" tIns="45720" rIns="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22961" y="6459786"/>
            <a:ext cx="1854203" cy="365125"/>
          </a:xfrm>
          <a:prstGeom prst="rect">
            <a:avLst/>
          </a:prstGeom>
        </p:spPr>
        <p:txBody>
          <a:bodyPr vert="horz" lIns="91440" tIns="45720" rIns="91440" bIns="45720" rtlCol="0" anchor="ctr"/>
          <a:lstStyle>
            <a:lvl1pPr algn="l">
              <a:defRPr sz="900">
                <a:solidFill>
                  <a:srgbClr val="FFFFFF"/>
                </a:solidFill>
              </a:defRPr>
            </a:lvl1pPr>
          </a:lstStyle>
          <a:p>
            <a:fld id="{2A66FFC4-1542-4DAA-837B-D6921D33E8CC}" type="datetime1">
              <a:rPr lang="en-US" smtClean="0"/>
              <a:pPr/>
              <a:t>4/14/2019</a:t>
            </a:fld>
            <a:endParaRPr lang="en-US"/>
          </a:p>
        </p:txBody>
      </p:sp>
      <p:sp>
        <p:nvSpPr>
          <p:cNvPr id="5" name="Footer Placeholder 4"/>
          <p:cNvSpPr>
            <a:spLocks noGrp="1"/>
          </p:cNvSpPr>
          <p:nvPr>
            <p:ph type="ftr" sz="quarter" idx="3"/>
          </p:nvPr>
        </p:nvSpPr>
        <p:spPr>
          <a:xfrm>
            <a:off x="2764639" y="6459786"/>
            <a:ext cx="3617103" cy="365125"/>
          </a:xfrm>
          <a:prstGeom prst="rect">
            <a:avLst/>
          </a:prstGeom>
        </p:spPr>
        <p:txBody>
          <a:bodyPr vert="horz" lIns="91440" tIns="45720" rIns="91440" bIns="45720" rtlCol="0" anchor="ctr"/>
          <a:lstStyle>
            <a:lvl1pPr algn="ctr">
              <a:defRPr sz="900" cap="all" baseline="0">
                <a:solidFill>
                  <a:srgbClr val="FFFFFF"/>
                </a:solidFill>
              </a:defRPr>
            </a:lvl1pPr>
          </a:lstStyle>
          <a:p>
            <a:r>
              <a:rPr lang="en-US"/>
              <a:t>Add a footer</a:t>
            </a:r>
          </a:p>
        </p:txBody>
      </p:sp>
      <p:sp>
        <p:nvSpPr>
          <p:cNvPr id="6" name="Slide Number Placeholder 5"/>
          <p:cNvSpPr>
            <a:spLocks noGrp="1"/>
          </p:cNvSpPr>
          <p:nvPr>
            <p:ph type="sldNum" sz="quarter" idx="4"/>
          </p:nvPr>
        </p:nvSpPr>
        <p:spPr>
          <a:xfrm>
            <a:off x="7425344" y="6459786"/>
            <a:ext cx="984019" cy="365125"/>
          </a:xfrm>
          <a:prstGeom prst="rect">
            <a:avLst/>
          </a:prstGeom>
        </p:spPr>
        <p:txBody>
          <a:bodyPr vert="horz" lIns="91440" tIns="45720" rIns="91440" bIns="45720" rtlCol="0" anchor="ctr"/>
          <a:lstStyle>
            <a:lvl1pPr algn="r">
              <a:defRPr sz="1050">
                <a:solidFill>
                  <a:srgbClr val="FFFFFF"/>
                </a:solidFill>
              </a:defRPr>
            </a:lvl1pPr>
          </a:lstStyle>
          <a:p>
            <a:fld id="{CA8D9AD5-F248-4919-864A-CFD76CC027D6}" type="slidenum">
              <a:rPr lang="en-US" smtClean="0"/>
              <a:pPr/>
              <a:t>‹#›</a:t>
            </a:fld>
            <a:endParaRPr lang="en-US"/>
          </a:p>
        </p:txBody>
      </p:sp>
      <p:cxnSp>
        <p:nvCxnSpPr>
          <p:cNvPr id="10" name="Straight Connector 9"/>
          <p:cNvCxnSpPr/>
          <p:nvPr/>
        </p:nvCxnSpPr>
        <p:spPr>
          <a:xfrm>
            <a:off x="895149" y="1737845"/>
            <a:ext cx="74752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26363972"/>
      </p:ext>
    </p:extLst>
  </p:cSld>
  <p:clrMap bg1="lt1" tx1="dk1" bg2="lt2" tx2="dk2" accent1="accent1" accent2="accent2" accent3="accent3" accent4="accent4" accent5="accent5" accent6="accent6" hlink="hlink" folHlink="folHlink"/>
  <p:sldLayoutIdLst>
    <p:sldLayoutId id="2147483722" r:id="rId1"/>
    <p:sldLayoutId id="2147483723" r:id="rId2"/>
    <p:sldLayoutId id="2147483724" r:id="rId3"/>
    <p:sldLayoutId id="2147483725" r:id="rId4"/>
    <p:sldLayoutId id="2147483726" r:id="rId5"/>
    <p:sldLayoutId id="2147483727" r:id="rId6"/>
    <p:sldLayoutId id="2147483728" r:id="rId7"/>
    <p:sldLayoutId id="2147483729" r:id="rId8"/>
    <p:sldLayoutId id="2147483730" r:id="rId9"/>
    <p:sldLayoutId id="2147483731" r:id="rId10"/>
    <p:sldLayoutId id="2147483732"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ftr="0" dt="0"/>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2880"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0" y="6400800"/>
            <a:ext cx="9144001"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6"/>
            <a:ext cx="9144001"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822960" y="286604"/>
            <a:ext cx="7543800" cy="1450757"/>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822959" y="1845734"/>
            <a:ext cx="7543801" cy="4023360"/>
          </a:xfrm>
          <a:prstGeom prst="rect">
            <a:avLst/>
          </a:prstGeom>
        </p:spPr>
        <p:txBody>
          <a:bodyPr vert="horz" lIns="0" tIns="45720" rIns="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22961" y="6459786"/>
            <a:ext cx="1854203" cy="365125"/>
          </a:xfrm>
          <a:prstGeom prst="rect">
            <a:avLst/>
          </a:prstGeom>
        </p:spPr>
        <p:txBody>
          <a:bodyPr vert="horz" lIns="91440" tIns="45720" rIns="91440" bIns="45720" rtlCol="0" anchor="ctr"/>
          <a:lstStyle>
            <a:lvl1pPr algn="l">
              <a:defRPr sz="900">
                <a:solidFill>
                  <a:srgbClr val="FFFFFF"/>
                </a:solidFill>
              </a:defRPr>
            </a:lvl1pPr>
          </a:lstStyle>
          <a:p>
            <a:fld id="{2A66FFC4-1542-4DAA-837B-D6921D33E8CC}" type="datetime1">
              <a:rPr lang="en-US" smtClean="0"/>
              <a:pPr/>
              <a:t>4/14/2019</a:t>
            </a:fld>
            <a:endParaRPr lang="en-US"/>
          </a:p>
        </p:txBody>
      </p:sp>
      <p:sp>
        <p:nvSpPr>
          <p:cNvPr id="5" name="Footer Placeholder 4"/>
          <p:cNvSpPr>
            <a:spLocks noGrp="1"/>
          </p:cNvSpPr>
          <p:nvPr>
            <p:ph type="ftr" sz="quarter" idx="3"/>
          </p:nvPr>
        </p:nvSpPr>
        <p:spPr>
          <a:xfrm>
            <a:off x="2764639" y="6459786"/>
            <a:ext cx="3617103" cy="365125"/>
          </a:xfrm>
          <a:prstGeom prst="rect">
            <a:avLst/>
          </a:prstGeom>
        </p:spPr>
        <p:txBody>
          <a:bodyPr vert="horz" lIns="91440" tIns="45720" rIns="91440" bIns="45720" rtlCol="0" anchor="ctr"/>
          <a:lstStyle>
            <a:lvl1pPr algn="ctr">
              <a:defRPr sz="900" cap="all" baseline="0">
                <a:solidFill>
                  <a:srgbClr val="FFFFFF"/>
                </a:solidFill>
              </a:defRPr>
            </a:lvl1pPr>
          </a:lstStyle>
          <a:p>
            <a:r>
              <a:rPr lang="en-US"/>
              <a:t>Add a footer</a:t>
            </a:r>
          </a:p>
        </p:txBody>
      </p:sp>
      <p:sp>
        <p:nvSpPr>
          <p:cNvPr id="6" name="Slide Number Placeholder 5"/>
          <p:cNvSpPr>
            <a:spLocks noGrp="1"/>
          </p:cNvSpPr>
          <p:nvPr>
            <p:ph type="sldNum" sz="quarter" idx="4"/>
          </p:nvPr>
        </p:nvSpPr>
        <p:spPr>
          <a:xfrm>
            <a:off x="7425344" y="6459786"/>
            <a:ext cx="984019" cy="365125"/>
          </a:xfrm>
          <a:prstGeom prst="rect">
            <a:avLst/>
          </a:prstGeom>
        </p:spPr>
        <p:txBody>
          <a:bodyPr vert="horz" lIns="91440" tIns="45720" rIns="91440" bIns="45720" rtlCol="0" anchor="ctr"/>
          <a:lstStyle>
            <a:lvl1pPr algn="r">
              <a:defRPr sz="1050">
                <a:solidFill>
                  <a:srgbClr val="FFFFFF"/>
                </a:solidFill>
              </a:defRPr>
            </a:lvl1pPr>
          </a:lstStyle>
          <a:p>
            <a:fld id="{CA8D9AD5-F248-4919-864A-CFD76CC027D6}" type="slidenum">
              <a:rPr lang="en-US" smtClean="0"/>
              <a:pPr/>
              <a:t>‹#›</a:t>
            </a:fld>
            <a:endParaRPr lang="en-US"/>
          </a:p>
        </p:txBody>
      </p:sp>
      <p:cxnSp>
        <p:nvCxnSpPr>
          <p:cNvPr id="10" name="Straight Connector 9"/>
          <p:cNvCxnSpPr/>
          <p:nvPr/>
        </p:nvCxnSpPr>
        <p:spPr>
          <a:xfrm>
            <a:off x="895149" y="1737845"/>
            <a:ext cx="74752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61792026"/>
      </p:ext>
    </p:extLst>
  </p:cSld>
  <p:clrMap bg1="lt1" tx1="dk1" bg2="lt2" tx2="dk2" accent1="accent1" accent2="accent2" accent3="accent3" accent4="accent4" accent5="accent5" accent6="accent6" hlink="hlink" folHlink="folHlink"/>
  <p:sldLayoutIdLst>
    <p:sldLayoutId id="2147483734" r:id="rId1"/>
    <p:sldLayoutId id="2147483735" r:id="rId2"/>
    <p:sldLayoutId id="2147483736" r:id="rId3"/>
    <p:sldLayoutId id="2147483737" r:id="rId4"/>
    <p:sldLayoutId id="2147483738" r:id="rId5"/>
    <p:sldLayoutId id="2147483739" r:id="rId6"/>
    <p:sldLayoutId id="2147483740" r:id="rId7"/>
    <p:sldLayoutId id="2147483741" r:id="rId8"/>
    <p:sldLayoutId id="2147483742" r:id="rId9"/>
    <p:sldLayoutId id="2147483743" r:id="rId10"/>
    <p:sldLayoutId id="2147483744" r:id="rId11"/>
    <p:sldLayoutId id="2147483745" r:id="rId12"/>
    <p:sldLayoutId id="2147483746" r:id="rId13"/>
    <p:sldLayoutId id="2147483747" r:id="rId14"/>
    <p:sldLayoutId id="2147483748" r:id="rId15"/>
    <p:sldLayoutId id="2147483749" r:id="rId16"/>
    <p:sldLayoutId id="2147483750" r:id="rId17"/>
    <p:sldLayoutId id="2147483751" r:id="rId18"/>
    <p:sldLayoutId id="2147483752" r:id="rId19"/>
    <p:sldLayoutId id="2147483753" r:id="rId20"/>
    <p:sldLayoutId id="2147483754" r:id="rId21"/>
    <p:sldLayoutId id="2147483755" r:id="rId22"/>
    <p:sldLayoutId id="2147483756" r:id="rId23"/>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ftr="0" dt="0"/>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2880">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9.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2.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diagramLayout" Target="../diagrams/layout9.xml"/><Relationship Id="rId2" Type="http://schemas.openxmlformats.org/officeDocument/2006/relationships/diagramData" Target="../diagrams/data9.xml"/><Relationship Id="rId1" Type="http://schemas.openxmlformats.org/officeDocument/2006/relationships/slideLayout" Target="../slideLayouts/slideLayout2.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19.xml.rels><?xml version="1.0" encoding="UTF-8" standalone="yes"?>
<Relationships xmlns="http://schemas.openxmlformats.org/package/2006/relationships"><Relationship Id="rId3" Type="http://schemas.openxmlformats.org/officeDocument/2006/relationships/diagramLayout" Target="../diagrams/layout10.xml"/><Relationship Id="rId2" Type="http://schemas.openxmlformats.org/officeDocument/2006/relationships/diagramData" Target="../diagrams/data10.xml"/><Relationship Id="rId1" Type="http://schemas.openxmlformats.org/officeDocument/2006/relationships/slideLayout" Target="../slideLayouts/slideLayout2.xml"/><Relationship Id="rId6" Type="http://schemas.microsoft.com/office/2007/relationships/diagramDrawing" Target="../diagrams/drawing10.xml"/><Relationship Id="rId5" Type="http://schemas.openxmlformats.org/officeDocument/2006/relationships/diagramColors" Target="../diagrams/colors10.xml"/><Relationship Id="rId4" Type="http://schemas.openxmlformats.org/officeDocument/2006/relationships/diagramQuickStyle" Target="../diagrams/quickStyle10.xml"/></Relationships>
</file>

<file path=ppt/slides/_rels/slide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png"/><Relationship Id="rId1" Type="http://schemas.openxmlformats.org/officeDocument/2006/relationships/slideLayout" Target="../slideLayouts/slideLayout9.xml"/></Relationships>
</file>

<file path=ppt/slides/_rels/slide20.xml.rels><?xml version="1.0" encoding="UTF-8" standalone="yes"?>
<Relationships xmlns="http://schemas.openxmlformats.org/package/2006/relationships"><Relationship Id="rId3" Type="http://schemas.openxmlformats.org/officeDocument/2006/relationships/diagramLayout" Target="../diagrams/layout11.xml"/><Relationship Id="rId2" Type="http://schemas.openxmlformats.org/officeDocument/2006/relationships/diagramData" Target="../diagrams/data11.xml"/><Relationship Id="rId1" Type="http://schemas.openxmlformats.org/officeDocument/2006/relationships/slideLayout" Target="../slideLayouts/slideLayout2.xml"/><Relationship Id="rId6" Type="http://schemas.microsoft.com/office/2007/relationships/diagramDrawing" Target="../diagrams/drawing11.xml"/><Relationship Id="rId5" Type="http://schemas.openxmlformats.org/officeDocument/2006/relationships/diagramColors" Target="../diagrams/colors11.xml"/><Relationship Id="rId4" Type="http://schemas.openxmlformats.org/officeDocument/2006/relationships/diagramQuickStyle" Target="../diagrams/quickStyle1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diagramLayout" Target="../diagrams/layout12.xml"/><Relationship Id="rId2" Type="http://schemas.openxmlformats.org/officeDocument/2006/relationships/diagramData" Target="../diagrams/data12.xml"/><Relationship Id="rId1" Type="http://schemas.openxmlformats.org/officeDocument/2006/relationships/slideLayout" Target="../slideLayouts/slideLayout2.xml"/><Relationship Id="rId6" Type="http://schemas.microsoft.com/office/2007/relationships/diagramDrawing" Target="../diagrams/drawing12.xml"/><Relationship Id="rId5" Type="http://schemas.openxmlformats.org/officeDocument/2006/relationships/diagramColors" Target="../diagrams/colors12.xml"/><Relationship Id="rId4" Type="http://schemas.openxmlformats.org/officeDocument/2006/relationships/diagramQuickStyle" Target="../diagrams/quickStyle12.xml"/></Relationships>
</file>

<file path=ppt/slides/_rels/slide28.xml.rels><?xml version="1.0" encoding="UTF-8" standalone="yes"?>
<Relationships xmlns="http://schemas.openxmlformats.org/package/2006/relationships"><Relationship Id="rId3" Type="http://schemas.openxmlformats.org/officeDocument/2006/relationships/diagramLayout" Target="../diagrams/layout13.xml"/><Relationship Id="rId2" Type="http://schemas.openxmlformats.org/officeDocument/2006/relationships/diagramData" Target="../diagrams/data13.xml"/><Relationship Id="rId1" Type="http://schemas.openxmlformats.org/officeDocument/2006/relationships/slideLayout" Target="../slideLayouts/slideLayout2.xml"/><Relationship Id="rId6" Type="http://schemas.microsoft.com/office/2007/relationships/diagramDrawing" Target="../diagrams/drawing13.xml"/><Relationship Id="rId5" Type="http://schemas.openxmlformats.org/officeDocument/2006/relationships/diagramColors" Target="../diagrams/colors13.xml"/><Relationship Id="rId4" Type="http://schemas.openxmlformats.org/officeDocument/2006/relationships/diagramQuickStyle" Target="../diagrams/quickStyle13.xml"/></Relationships>
</file>

<file path=ppt/slides/_rels/slide29.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hyperlink" Target="http://www.hrsa.gov/" TargetMode="External"/><Relationship Id="rId1" Type="http://schemas.openxmlformats.org/officeDocument/2006/relationships/slideLayout" Target="../slideLayouts/slideLayout2.xml"/><Relationship Id="rId4" Type="http://schemas.openxmlformats.org/officeDocument/2006/relationships/image" Target="../media/image15.svg"/></Relationships>
</file>

<file path=ppt/slides/_rels/slide3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diagramLayout" Target="../diagrams/layout14.xml"/><Relationship Id="rId2" Type="http://schemas.openxmlformats.org/officeDocument/2006/relationships/diagramData" Target="../diagrams/data14.xml"/><Relationship Id="rId1" Type="http://schemas.openxmlformats.org/officeDocument/2006/relationships/slideLayout" Target="../slideLayouts/slideLayout2.xml"/><Relationship Id="rId6" Type="http://schemas.microsoft.com/office/2007/relationships/diagramDrawing" Target="../diagrams/drawing14.xml"/><Relationship Id="rId5" Type="http://schemas.openxmlformats.org/officeDocument/2006/relationships/diagramColors" Target="../diagrams/colors14.xml"/><Relationship Id="rId4" Type="http://schemas.openxmlformats.org/officeDocument/2006/relationships/diagramQuickStyle" Target="../diagrams/quickStyle14.xml"/></Relationships>
</file>

<file path=ppt/slides/_rels/slide34.xml.rels><?xml version="1.0" encoding="UTF-8" standalone="yes"?>
<Relationships xmlns="http://schemas.openxmlformats.org/package/2006/relationships"><Relationship Id="rId3" Type="http://schemas.openxmlformats.org/officeDocument/2006/relationships/diagramLayout" Target="../diagrams/layout15.xml"/><Relationship Id="rId2" Type="http://schemas.openxmlformats.org/officeDocument/2006/relationships/diagramData" Target="../diagrams/data15.xml"/><Relationship Id="rId1" Type="http://schemas.openxmlformats.org/officeDocument/2006/relationships/slideLayout" Target="../slideLayouts/slideLayout2.xml"/><Relationship Id="rId6" Type="http://schemas.microsoft.com/office/2007/relationships/diagramDrawing" Target="../diagrams/drawing15.xml"/><Relationship Id="rId5" Type="http://schemas.openxmlformats.org/officeDocument/2006/relationships/diagramColors" Target="../diagrams/colors15.xml"/><Relationship Id="rId4" Type="http://schemas.openxmlformats.org/officeDocument/2006/relationships/diagramQuickStyle" Target="../diagrams/quickStyle15.xml"/></Relationships>
</file>

<file path=ppt/slides/_rels/slide35.xml.rels><?xml version="1.0" encoding="UTF-8" standalone="yes"?>
<Relationships xmlns="http://schemas.openxmlformats.org/package/2006/relationships"><Relationship Id="rId3" Type="http://schemas.openxmlformats.org/officeDocument/2006/relationships/diagramLayout" Target="../diagrams/layout16.xml"/><Relationship Id="rId2" Type="http://schemas.openxmlformats.org/officeDocument/2006/relationships/diagramData" Target="../diagrams/data16.xml"/><Relationship Id="rId1" Type="http://schemas.openxmlformats.org/officeDocument/2006/relationships/slideLayout" Target="../slideLayouts/slideLayout2.xml"/><Relationship Id="rId6" Type="http://schemas.microsoft.com/office/2007/relationships/diagramDrawing" Target="../diagrams/drawing16.xml"/><Relationship Id="rId5" Type="http://schemas.openxmlformats.org/officeDocument/2006/relationships/diagramColors" Target="../diagrams/colors16.xml"/><Relationship Id="rId4" Type="http://schemas.openxmlformats.org/officeDocument/2006/relationships/diagramQuickStyle" Target="../diagrams/quickStyle16.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17.gif"/><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diagramLayout" Target="../diagrams/layout17.xml"/><Relationship Id="rId2" Type="http://schemas.openxmlformats.org/officeDocument/2006/relationships/diagramData" Target="../diagrams/data17.xml"/><Relationship Id="rId1" Type="http://schemas.openxmlformats.org/officeDocument/2006/relationships/slideLayout" Target="../slideLayouts/slideLayout2.xml"/><Relationship Id="rId6" Type="http://schemas.microsoft.com/office/2007/relationships/diagramDrawing" Target="../diagrams/drawing17.xml"/><Relationship Id="rId5" Type="http://schemas.openxmlformats.org/officeDocument/2006/relationships/diagramColors" Target="../diagrams/colors17.xml"/><Relationship Id="rId4" Type="http://schemas.openxmlformats.org/officeDocument/2006/relationships/diagramQuickStyle" Target="../diagrams/quickStyle17.xml"/></Relationships>
</file>

<file path=ppt/slides/_rels/slide44.xml.rels><?xml version="1.0" encoding="UTF-8" standalone="yes"?>
<Relationships xmlns="http://schemas.openxmlformats.org/package/2006/relationships"><Relationship Id="rId3" Type="http://schemas.openxmlformats.org/officeDocument/2006/relationships/diagramLayout" Target="../diagrams/layout18.xml"/><Relationship Id="rId2" Type="http://schemas.openxmlformats.org/officeDocument/2006/relationships/diagramData" Target="../diagrams/data18.xml"/><Relationship Id="rId1" Type="http://schemas.openxmlformats.org/officeDocument/2006/relationships/slideLayout" Target="../slideLayouts/slideLayout2.xml"/><Relationship Id="rId6" Type="http://schemas.microsoft.com/office/2007/relationships/diagramDrawing" Target="../diagrams/drawing18.xml"/><Relationship Id="rId5" Type="http://schemas.openxmlformats.org/officeDocument/2006/relationships/diagramColors" Target="../diagrams/colors18.xml"/><Relationship Id="rId4" Type="http://schemas.openxmlformats.org/officeDocument/2006/relationships/diagramQuickStyle" Target="../diagrams/quickStyle18.xml"/></Relationships>
</file>

<file path=ppt/slides/_rels/slide45.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hyperlink" Target="mailto:info@pacertboard.org" TargetMode="External"/><Relationship Id="rId2" Type="http://schemas.openxmlformats.org/officeDocument/2006/relationships/image" Target="../media/image3.jpg"/><Relationship Id="rId1" Type="http://schemas.openxmlformats.org/officeDocument/2006/relationships/slideLayout" Target="../slideLayouts/slideLayout1.xml"/><Relationship Id="rId4" Type="http://schemas.openxmlformats.org/officeDocument/2006/relationships/hyperlink" Target="http://www.pacertboard.org/" TargetMode="Externa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close up of a sign&#10;&#10;Description generated with very high confidence">
            <a:extLst>
              <a:ext uri="{FF2B5EF4-FFF2-40B4-BE49-F238E27FC236}">
                <a16:creationId xmlns:a16="http://schemas.microsoft.com/office/drawing/2014/main" id="{F82E7F3A-83D6-4DB0-9B05-4966E1509DF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6593" y="1066800"/>
            <a:ext cx="8187347" cy="1125760"/>
          </a:xfrm>
          <a:prstGeom prst="rect">
            <a:avLst/>
          </a:prstGeom>
        </p:spPr>
      </p:pic>
      <p:sp>
        <p:nvSpPr>
          <p:cNvPr id="3" name="Subtitle 2"/>
          <p:cNvSpPr>
            <a:spLocks noGrp="1"/>
          </p:cNvSpPr>
          <p:nvPr>
            <p:ph type="subTitle" idx="1"/>
          </p:nvPr>
        </p:nvSpPr>
        <p:spPr>
          <a:xfrm>
            <a:off x="381000" y="3276600"/>
            <a:ext cx="8282941" cy="1627174"/>
          </a:xfrm>
        </p:spPr>
        <p:txBody>
          <a:bodyPr>
            <a:normAutofit/>
          </a:bodyPr>
          <a:lstStyle/>
          <a:p>
            <a:pPr algn="ctr"/>
            <a:r>
              <a:rPr lang="en-US" sz="3600" b="1" dirty="0">
                <a:solidFill>
                  <a:schemeClr val="tx1">
                    <a:lumMod val="85000"/>
                    <a:lumOff val="15000"/>
                  </a:schemeClr>
                </a:solidFill>
              </a:rPr>
              <a:t>The Evolving addiction workforce:</a:t>
            </a:r>
          </a:p>
          <a:p>
            <a:pPr algn="ctr"/>
            <a:r>
              <a:rPr lang="en-US" sz="2700" dirty="0">
                <a:solidFill>
                  <a:schemeClr val="tx1">
                    <a:lumMod val="85000"/>
                    <a:lumOff val="15000"/>
                  </a:schemeClr>
                </a:solidFill>
              </a:rPr>
              <a:t>Strengthening our professional identity</a:t>
            </a:r>
          </a:p>
        </p:txBody>
      </p:sp>
      <p:sp>
        <p:nvSpPr>
          <p:cNvPr id="2" name="TextBox 1">
            <a:extLst>
              <a:ext uri="{FF2B5EF4-FFF2-40B4-BE49-F238E27FC236}">
                <a16:creationId xmlns:a16="http://schemas.microsoft.com/office/drawing/2014/main" id="{08223A55-E2CF-4964-8185-841D0ACD8A30}"/>
              </a:ext>
            </a:extLst>
          </p:cNvPr>
          <p:cNvSpPr txBox="1"/>
          <p:nvPr/>
        </p:nvSpPr>
        <p:spPr>
          <a:xfrm>
            <a:off x="2743200" y="5514582"/>
            <a:ext cx="3810000"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Mary Jo Mather, Executive Director</a:t>
            </a:r>
          </a:p>
        </p:txBody>
      </p:sp>
    </p:spTree>
    <p:extLst>
      <p:ext uri="{BB962C8B-B14F-4D97-AF65-F5344CB8AC3E}">
        <p14:creationId xmlns:p14="http://schemas.microsoft.com/office/powerpoint/2010/main" val="1408899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EE1530B0-6F96-46C0-8B3E-3215CB756BE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63" y="0"/>
            <a:ext cx="9139737" cy="6858000"/>
          </a:xfrm>
          <a:prstGeom prst="rect">
            <a:avLst/>
          </a:prstGeom>
          <a:ln>
            <a:noFill/>
          </a:ln>
        </p:spPr>
        <p:style>
          <a:lnRef idx="2">
            <a:schemeClr val="accent6">
              <a:shade val="50000"/>
            </a:schemeClr>
          </a:lnRef>
          <a:fillRef idx="1001">
            <a:schemeClr val="lt1"/>
          </a:fillRef>
          <a:effectRef idx="0">
            <a:schemeClr val="accent6"/>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754910CF-1B56-45D3-960A-E89F7B3B913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 y="0"/>
            <a:ext cx="3038093"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3E5424A0-4BDE-4F74-B1DB-23D9AA7ACCA1}"/>
              </a:ext>
            </a:extLst>
          </p:cNvPr>
          <p:cNvSpPr>
            <a:spLocks noGrp="1"/>
          </p:cNvSpPr>
          <p:nvPr>
            <p:ph type="title"/>
          </p:nvPr>
        </p:nvSpPr>
        <p:spPr>
          <a:xfrm>
            <a:off x="369277" y="516835"/>
            <a:ext cx="2313633" cy="5772840"/>
          </a:xfrm>
        </p:spPr>
        <p:txBody>
          <a:bodyPr anchor="ctr">
            <a:normAutofit/>
          </a:bodyPr>
          <a:lstStyle/>
          <a:p>
            <a:r>
              <a:rPr lang="en-US" sz="2800" dirty="0">
                <a:solidFill>
                  <a:srgbClr val="FFFFFF"/>
                </a:solidFill>
              </a:rPr>
              <a:t>(even)</a:t>
            </a:r>
            <a:r>
              <a:rPr lang="en-US" dirty="0">
                <a:solidFill>
                  <a:srgbClr val="FFFFFF"/>
                </a:solidFill>
              </a:rPr>
              <a:t> More history…</a:t>
            </a:r>
          </a:p>
        </p:txBody>
      </p:sp>
      <p:sp>
        <p:nvSpPr>
          <p:cNvPr id="14" name="Rectangle 13">
            <a:extLst>
              <a:ext uri="{FF2B5EF4-FFF2-40B4-BE49-F238E27FC236}">
                <a16:creationId xmlns:a16="http://schemas.microsoft.com/office/drawing/2014/main" id="{6669F804-A677-4B75-95F4-A5E4426FB7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30053" y="0"/>
            <a:ext cx="48006"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aphicFrame>
        <p:nvGraphicFramePr>
          <p:cNvPr id="5" name="Content Placeholder 2">
            <a:extLst>
              <a:ext uri="{FF2B5EF4-FFF2-40B4-BE49-F238E27FC236}">
                <a16:creationId xmlns:a16="http://schemas.microsoft.com/office/drawing/2014/main" id="{E8723E7B-0D1F-4007-8D57-74EC04B3EA84}"/>
              </a:ext>
            </a:extLst>
          </p:cNvPr>
          <p:cNvGraphicFramePr>
            <a:graphicFrameLocks noGrp="1"/>
          </p:cNvGraphicFramePr>
          <p:nvPr>
            <p:ph idx="1"/>
            <p:extLst>
              <p:ext uri="{D42A27DB-BD31-4B8C-83A1-F6EECF244321}">
                <p14:modId xmlns:p14="http://schemas.microsoft.com/office/powerpoint/2010/main" val="2864762546"/>
              </p:ext>
            </p:extLst>
          </p:nvPr>
        </p:nvGraphicFramePr>
        <p:xfrm>
          <a:off x="3556397" y="639763"/>
          <a:ext cx="5098256" cy="564991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4078749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1B82DEB0-A14C-4282-BF74-65BC353ACAC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33431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Aft>
                <a:spcPts val="600"/>
              </a:spcAft>
            </a:pPr>
            <a:r>
              <a:rPr lang="en-US" dirty="0"/>
              <a:t>/</a:t>
            </a:r>
          </a:p>
        </p:txBody>
      </p:sp>
      <p:sp>
        <p:nvSpPr>
          <p:cNvPr id="2" name="Title 1">
            <a:extLst>
              <a:ext uri="{FF2B5EF4-FFF2-40B4-BE49-F238E27FC236}">
                <a16:creationId xmlns:a16="http://schemas.microsoft.com/office/drawing/2014/main" id="{0718F33B-2446-4C74-B809-0898B7DE278A}"/>
              </a:ext>
            </a:extLst>
          </p:cNvPr>
          <p:cNvSpPr>
            <a:spLocks noGrp="1"/>
          </p:cNvSpPr>
          <p:nvPr>
            <p:ph type="title"/>
          </p:nvPr>
        </p:nvSpPr>
        <p:spPr>
          <a:xfrm>
            <a:off x="822960" y="4844374"/>
            <a:ext cx="7543800" cy="1188995"/>
          </a:xfrm>
        </p:spPr>
        <p:txBody>
          <a:bodyPr anchor="ctr">
            <a:normAutofit/>
          </a:bodyPr>
          <a:lstStyle/>
          <a:p>
            <a:pPr algn="ctr"/>
            <a:r>
              <a:rPr lang="en-US" sz="4400" dirty="0"/>
              <a:t>Today’s Workforce Characteristics</a:t>
            </a:r>
          </a:p>
        </p:txBody>
      </p:sp>
      <p:graphicFrame>
        <p:nvGraphicFramePr>
          <p:cNvPr id="5" name="Content Placeholder 2">
            <a:extLst>
              <a:ext uri="{FF2B5EF4-FFF2-40B4-BE49-F238E27FC236}">
                <a16:creationId xmlns:a16="http://schemas.microsoft.com/office/drawing/2014/main" id="{ACDAA47A-C90D-4A56-BE1C-D3008B397A42}"/>
              </a:ext>
            </a:extLst>
          </p:cNvPr>
          <p:cNvGraphicFramePr>
            <a:graphicFrameLocks noGrp="1"/>
          </p:cNvGraphicFramePr>
          <p:nvPr>
            <p:ph idx="1"/>
            <p:extLst>
              <p:ext uri="{D42A27DB-BD31-4B8C-83A1-F6EECF244321}">
                <p14:modId xmlns:p14="http://schemas.microsoft.com/office/powerpoint/2010/main" val="933409706"/>
              </p:ext>
            </p:extLst>
          </p:nvPr>
        </p:nvGraphicFramePr>
        <p:xfrm>
          <a:off x="777239" y="680936"/>
          <a:ext cx="7589521" cy="376535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916884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103E59AE-44F8-4FB9-BF05-C888FE3E1D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33431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C2540BBE-996E-4C56-AAA1-AB559D3E0D62}"/>
              </a:ext>
            </a:extLst>
          </p:cNvPr>
          <p:cNvSpPr>
            <a:spLocks noGrp="1"/>
          </p:cNvSpPr>
          <p:nvPr>
            <p:ph type="title"/>
          </p:nvPr>
        </p:nvSpPr>
        <p:spPr>
          <a:xfrm>
            <a:off x="6132908" y="634946"/>
            <a:ext cx="2661949" cy="5055904"/>
          </a:xfrm>
        </p:spPr>
        <p:txBody>
          <a:bodyPr anchor="ctr">
            <a:normAutofit/>
          </a:bodyPr>
          <a:lstStyle/>
          <a:p>
            <a:r>
              <a:rPr lang="en-US" sz="4400" dirty="0"/>
              <a:t>Workforce: What do we need?</a:t>
            </a:r>
          </a:p>
        </p:txBody>
      </p:sp>
      <p:cxnSp>
        <p:nvCxnSpPr>
          <p:cNvPr id="12" name="Straight Connector 11">
            <a:extLst>
              <a:ext uri="{FF2B5EF4-FFF2-40B4-BE49-F238E27FC236}">
                <a16:creationId xmlns:a16="http://schemas.microsoft.com/office/drawing/2014/main" id="{2752F38C-F560-47AA-90AD-209F39C0415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892733" y="1791298"/>
            <a:ext cx="0" cy="274320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4" name="Rectangle 13">
            <a:extLst>
              <a:ext uri="{FF2B5EF4-FFF2-40B4-BE49-F238E27FC236}">
                <a16:creationId xmlns:a16="http://schemas.microsoft.com/office/drawing/2014/main" id="{3194563F-A66F-4B71-9C8D-5610CF13D6B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 y="6334316"/>
            <a:ext cx="9143989"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 name="Rectangle 15">
            <a:extLst>
              <a:ext uri="{FF2B5EF4-FFF2-40B4-BE49-F238E27FC236}">
                <a16:creationId xmlns:a16="http://schemas.microsoft.com/office/drawing/2014/main" id="{4403595A-19F1-44C4-8C24-6E498B5F72B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400800"/>
            <a:ext cx="9144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graphicFrame>
        <p:nvGraphicFramePr>
          <p:cNvPr id="5" name="Content Placeholder 2">
            <a:extLst>
              <a:ext uri="{FF2B5EF4-FFF2-40B4-BE49-F238E27FC236}">
                <a16:creationId xmlns:a16="http://schemas.microsoft.com/office/drawing/2014/main" id="{C5611136-3064-4260-923E-F0FC2D3162D7}"/>
              </a:ext>
            </a:extLst>
          </p:cNvPr>
          <p:cNvGraphicFramePr>
            <a:graphicFrameLocks noGrp="1"/>
          </p:cNvGraphicFramePr>
          <p:nvPr>
            <p:ph idx="1"/>
            <p:extLst>
              <p:ext uri="{D42A27DB-BD31-4B8C-83A1-F6EECF244321}">
                <p14:modId xmlns:p14="http://schemas.microsoft.com/office/powerpoint/2010/main" val="4185369948"/>
              </p:ext>
            </p:extLst>
          </p:nvPr>
        </p:nvGraphicFramePr>
        <p:xfrm>
          <a:off x="475059" y="639763"/>
          <a:ext cx="5182791" cy="50514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0668667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918754" y="5475515"/>
            <a:ext cx="7589520" cy="822960"/>
          </a:xfrm>
        </p:spPr>
        <p:txBody>
          <a:bodyPr vert="horz" lIns="68580" tIns="34290" rIns="68580" bIns="34290" rtlCol="0" anchor="b">
            <a:normAutofit/>
          </a:bodyPr>
          <a:lstStyle/>
          <a:p>
            <a:pPr algn="ctr"/>
            <a:r>
              <a:rPr lang="en-US" sz="4800" b="1" dirty="0"/>
              <a:t>COMPENSATION</a:t>
            </a:r>
          </a:p>
        </p:txBody>
      </p:sp>
      <p:graphicFrame>
        <p:nvGraphicFramePr>
          <p:cNvPr id="8" name="Content Placeholder 5"/>
          <p:cNvGraphicFramePr>
            <a:graphicFrameLocks noGrp="1"/>
          </p:cNvGraphicFramePr>
          <p:nvPr>
            <p:ph type="pic" idx="1"/>
            <p:extLst>
              <p:ext uri="{D42A27DB-BD31-4B8C-83A1-F6EECF244321}">
                <p14:modId xmlns:p14="http://schemas.microsoft.com/office/powerpoint/2010/main" val="931193800"/>
              </p:ext>
            </p:extLst>
          </p:nvPr>
        </p:nvGraphicFramePr>
        <p:xfrm>
          <a:off x="0" y="0"/>
          <a:ext cx="9144000" cy="49149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8" name="Content Placeholder 13">
            <a:extLst>
              <a:ext uri="{FF2B5EF4-FFF2-40B4-BE49-F238E27FC236}">
                <a16:creationId xmlns:a16="http://schemas.microsoft.com/office/drawing/2014/main" id="{42EFF4AD-E6AE-40F3-BC7E-B975E24E90DA}"/>
              </a:ext>
            </a:extLst>
          </p:cNvPr>
          <p:cNvSpPr txBox="1">
            <a:spLocks/>
          </p:cNvSpPr>
          <p:nvPr/>
        </p:nvSpPr>
        <p:spPr>
          <a:xfrm>
            <a:off x="800100" y="3429000"/>
            <a:ext cx="7543800" cy="270565"/>
          </a:xfrm>
          <a:prstGeom prst="rect">
            <a:avLst/>
          </a:prstGeom>
        </p:spPr>
        <p:txBody>
          <a:bodyPr vert="horz" lIns="0" tIns="34290" rIns="0" bIns="34290" rtlCol="0">
            <a:normAutofit fontScale="92500" lnSpcReduction="10000"/>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indent="0" algn="ctr">
              <a:spcBef>
                <a:spcPct val="50000"/>
              </a:spcBef>
              <a:buNone/>
            </a:pPr>
            <a:r>
              <a:rPr lang="en-US" altLang="en-US" sz="1500" b="1" dirty="0">
                <a:solidFill>
                  <a:srgbClr val="E75C63"/>
                </a:solidFill>
              </a:rPr>
              <a:t>2016 Survey of National Treatment Providers</a:t>
            </a:r>
            <a:endParaRPr lang="en-US" altLang="en-US" sz="1500" dirty="0"/>
          </a:p>
          <a:p>
            <a:endParaRPr lang="en-US" sz="1500" dirty="0"/>
          </a:p>
        </p:txBody>
      </p:sp>
    </p:spTree>
    <p:extLst>
      <p:ext uri="{BB962C8B-B14F-4D97-AF65-F5344CB8AC3E}">
        <p14:creationId xmlns:p14="http://schemas.microsoft.com/office/powerpoint/2010/main" val="8586694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EE1530B0-6F96-46C0-8B3E-3215CB756BE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63" y="0"/>
            <a:ext cx="9139737" cy="6858000"/>
          </a:xfrm>
          <a:prstGeom prst="rect">
            <a:avLst/>
          </a:prstGeom>
          <a:ln>
            <a:noFill/>
          </a:ln>
        </p:spPr>
        <p:style>
          <a:lnRef idx="2">
            <a:schemeClr val="accent6">
              <a:shade val="50000"/>
            </a:schemeClr>
          </a:lnRef>
          <a:fillRef idx="1001">
            <a:schemeClr val="lt1"/>
          </a:fillRef>
          <a:effectRef idx="0">
            <a:schemeClr val="accent6"/>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754910CF-1B56-45D3-960A-E89F7B3B913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 y="0"/>
            <a:ext cx="3038093"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B4517BA1-BDE4-4B0F-9657-F5C697DDF4D4}"/>
              </a:ext>
            </a:extLst>
          </p:cNvPr>
          <p:cNvSpPr>
            <a:spLocks noGrp="1"/>
          </p:cNvSpPr>
          <p:nvPr>
            <p:ph type="title"/>
          </p:nvPr>
        </p:nvSpPr>
        <p:spPr>
          <a:xfrm>
            <a:off x="191193" y="516835"/>
            <a:ext cx="2838860" cy="5772840"/>
          </a:xfrm>
        </p:spPr>
        <p:txBody>
          <a:bodyPr anchor="ctr">
            <a:normAutofit/>
          </a:bodyPr>
          <a:lstStyle/>
          <a:p>
            <a:r>
              <a:rPr lang="en-US" dirty="0">
                <a:solidFill>
                  <a:srgbClr val="FFFFFF"/>
                </a:solidFill>
              </a:rPr>
              <a:t>Workforce: longevity</a:t>
            </a:r>
          </a:p>
        </p:txBody>
      </p:sp>
      <p:sp>
        <p:nvSpPr>
          <p:cNvPr id="14" name="Rectangle 13">
            <a:extLst>
              <a:ext uri="{FF2B5EF4-FFF2-40B4-BE49-F238E27FC236}">
                <a16:creationId xmlns:a16="http://schemas.microsoft.com/office/drawing/2014/main" id="{6669F804-A677-4B75-95F4-A5E4426FB7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30053" y="0"/>
            <a:ext cx="48006"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aphicFrame>
        <p:nvGraphicFramePr>
          <p:cNvPr id="5" name="Content Placeholder 2">
            <a:extLst>
              <a:ext uri="{FF2B5EF4-FFF2-40B4-BE49-F238E27FC236}">
                <a16:creationId xmlns:a16="http://schemas.microsoft.com/office/drawing/2014/main" id="{9C8B1FDB-5054-459A-AD41-DC8EFF043DE2}"/>
              </a:ext>
            </a:extLst>
          </p:cNvPr>
          <p:cNvGraphicFramePr>
            <a:graphicFrameLocks noGrp="1"/>
          </p:cNvGraphicFramePr>
          <p:nvPr>
            <p:ph idx="1"/>
            <p:extLst>
              <p:ext uri="{D42A27DB-BD31-4B8C-83A1-F6EECF244321}">
                <p14:modId xmlns:p14="http://schemas.microsoft.com/office/powerpoint/2010/main" val="322059491"/>
              </p:ext>
            </p:extLst>
          </p:nvPr>
        </p:nvGraphicFramePr>
        <p:xfrm>
          <a:off x="3556397" y="639763"/>
          <a:ext cx="5098256" cy="564991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6143349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2B6C9846-B5AB-4E52-988D-F7E5865C9E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3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6F3D7E8E-8467-4198-87E0-ADC1B60467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130" y="4953000"/>
            <a:ext cx="9141714"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B6217EDD-AE9D-43B5-ABCC-E74FA24969E2}"/>
              </a:ext>
            </a:extLst>
          </p:cNvPr>
          <p:cNvSpPr>
            <a:spLocks noGrp="1"/>
          </p:cNvSpPr>
          <p:nvPr>
            <p:ph type="title"/>
          </p:nvPr>
        </p:nvSpPr>
        <p:spPr>
          <a:xfrm>
            <a:off x="800100" y="5252936"/>
            <a:ext cx="7543800" cy="1028715"/>
          </a:xfrm>
        </p:spPr>
        <p:txBody>
          <a:bodyPr>
            <a:normAutofit/>
          </a:bodyPr>
          <a:lstStyle/>
          <a:p>
            <a:pPr algn="ctr"/>
            <a:r>
              <a:rPr lang="en-US" b="1">
                <a:solidFill>
                  <a:srgbClr val="FFFFFF"/>
                </a:solidFill>
              </a:rPr>
              <a:t>TOP 10 LIST!</a:t>
            </a:r>
            <a:endParaRPr lang="en-US" b="1" dirty="0">
              <a:solidFill>
                <a:srgbClr val="FFFFFF"/>
              </a:solidFill>
            </a:endParaRPr>
          </a:p>
        </p:txBody>
      </p:sp>
      <p:sp>
        <p:nvSpPr>
          <p:cNvPr id="14" name="Rectangle 13">
            <a:extLst>
              <a:ext uri="{FF2B5EF4-FFF2-40B4-BE49-F238E27FC236}">
                <a16:creationId xmlns:a16="http://schemas.microsoft.com/office/drawing/2014/main" id="{399F85BF-36D0-4946-AAE8-69B89D44E6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30" y="4906176"/>
            <a:ext cx="9141714"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aphicFrame>
        <p:nvGraphicFramePr>
          <p:cNvPr id="5" name="Content Placeholder 2">
            <a:extLst>
              <a:ext uri="{FF2B5EF4-FFF2-40B4-BE49-F238E27FC236}">
                <a16:creationId xmlns:a16="http://schemas.microsoft.com/office/drawing/2014/main" id="{E248CC6F-7F5F-4BB9-9D16-6FC3D1E391BD}"/>
              </a:ext>
            </a:extLst>
          </p:cNvPr>
          <p:cNvGraphicFramePr>
            <a:graphicFrameLocks noGrp="1"/>
          </p:cNvGraphicFramePr>
          <p:nvPr>
            <p:ph idx="1"/>
            <p:extLst>
              <p:ext uri="{D42A27DB-BD31-4B8C-83A1-F6EECF244321}">
                <p14:modId xmlns:p14="http://schemas.microsoft.com/office/powerpoint/2010/main" val="2786077329"/>
              </p:ext>
            </p:extLst>
          </p:nvPr>
        </p:nvGraphicFramePr>
        <p:xfrm>
          <a:off x="482599" y="643467"/>
          <a:ext cx="8175358" cy="361924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6440867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35230A27-1553-42F8-99D7-829868E1371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A772232D-B4D6-429F-B3D1-2D9891B85E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241173" y="320040"/>
            <a:ext cx="8661654" cy="6217920"/>
          </a:xfrm>
          <a:prstGeom prst="rect">
            <a:avLst/>
          </a:prstGeom>
          <a:solidFill>
            <a:schemeClr val="bg2"/>
          </a:solidFill>
          <a:ln w="127000" cap="sq"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2F91E3E-F676-4513-B996-3FF1B36EF740}"/>
              </a:ext>
            </a:extLst>
          </p:cNvPr>
          <p:cNvSpPr>
            <a:spLocks noGrp="1"/>
          </p:cNvSpPr>
          <p:nvPr>
            <p:ph type="title"/>
          </p:nvPr>
        </p:nvSpPr>
        <p:spPr>
          <a:xfrm>
            <a:off x="723772" y="797745"/>
            <a:ext cx="2441018" cy="4938361"/>
          </a:xfrm>
        </p:spPr>
        <p:txBody>
          <a:bodyPr anchor="ctr">
            <a:normAutofit/>
          </a:bodyPr>
          <a:lstStyle/>
          <a:p>
            <a:pPr algn="ctr"/>
            <a:r>
              <a:rPr lang="en-US" sz="3800" dirty="0"/>
              <a:t>DRUM ROLL PLEASE!</a:t>
            </a:r>
            <a:br>
              <a:rPr lang="en-US" sz="3800" dirty="0"/>
            </a:br>
            <a:r>
              <a:rPr lang="en-US" sz="3800" dirty="0"/>
              <a:t> </a:t>
            </a:r>
            <a:br>
              <a:rPr lang="en-US" sz="3800" dirty="0"/>
            </a:br>
            <a:r>
              <a:rPr lang="en-US" sz="3200" dirty="0"/>
              <a:t>The best states for counselors are…</a:t>
            </a:r>
            <a:endParaRPr lang="en-US" sz="3800" dirty="0"/>
          </a:p>
        </p:txBody>
      </p:sp>
      <p:cxnSp>
        <p:nvCxnSpPr>
          <p:cNvPr id="12" name="Straight Connector 11">
            <a:extLst>
              <a:ext uri="{FF2B5EF4-FFF2-40B4-BE49-F238E27FC236}">
                <a16:creationId xmlns:a16="http://schemas.microsoft.com/office/drawing/2014/main" id="{02CC3441-26B3-4381-B3DF-8AE3C288BC0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487688" y="2057399"/>
            <a:ext cx="0" cy="274320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3A9F907B-DA00-403F-9112-F89EA06DDE10}"/>
              </a:ext>
            </a:extLst>
          </p:cNvPr>
          <p:cNvSpPr>
            <a:spLocks noGrp="1"/>
          </p:cNvSpPr>
          <p:nvPr>
            <p:ph idx="1"/>
          </p:nvPr>
        </p:nvSpPr>
        <p:spPr>
          <a:xfrm>
            <a:off x="4333300" y="963507"/>
            <a:ext cx="3680170" cy="4938851"/>
          </a:xfrm>
        </p:spPr>
        <p:txBody>
          <a:bodyPr anchor="ctr">
            <a:normAutofit/>
          </a:bodyPr>
          <a:lstStyle/>
          <a:p>
            <a:pPr marL="342900" indent="-342900">
              <a:spcBef>
                <a:spcPts val="0"/>
              </a:spcBef>
              <a:buAutoNum type="arabicPeriod"/>
            </a:pPr>
            <a:r>
              <a:rPr lang="en-US" sz="2800" dirty="0"/>
              <a:t>  Colorado</a:t>
            </a:r>
          </a:p>
          <a:p>
            <a:pPr marL="342900" indent="-342900">
              <a:spcBef>
                <a:spcPts val="0"/>
              </a:spcBef>
              <a:buAutoNum type="arabicPeriod"/>
            </a:pPr>
            <a:r>
              <a:rPr lang="en-US" sz="2800" dirty="0"/>
              <a:t>  Nevada</a:t>
            </a:r>
          </a:p>
          <a:p>
            <a:pPr marL="342900" indent="-342900">
              <a:spcBef>
                <a:spcPts val="0"/>
              </a:spcBef>
              <a:buAutoNum type="arabicPeriod"/>
            </a:pPr>
            <a:r>
              <a:rPr lang="en-US" sz="2800" dirty="0"/>
              <a:t>  Montana</a:t>
            </a:r>
          </a:p>
          <a:p>
            <a:pPr marL="342900" indent="-342900">
              <a:spcBef>
                <a:spcPts val="0"/>
              </a:spcBef>
              <a:buAutoNum type="arabicPeriod"/>
            </a:pPr>
            <a:r>
              <a:rPr lang="en-US" sz="2800" dirty="0"/>
              <a:t>  Minnesota</a:t>
            </a:r>
          </a:p>
          <a:p>
            <a:pPr marL="342900" indent="-342900">
              <a:spcBef>
                <a:spcPts val="0"/>
              </a:spcBef>
              <a:buAutoNum type="arabicPeriod"/>
            </a:pPr>
            <a:r>
              <a:rPr lang="en-US" sz="2800" dirty="0"/>
              <a:t>  Iowa</a:t>
            </a:r>
          </a:p>
          <a:p>
            <a:pPr marL="342900" indent="-342900">
              <a:spcBef>
                <a:spcPts val="0"/>
              </a:spcBef>
              <a:buAutoNum type="arabicPeriod"/>
            </a:pPr>
            <a:r>
              <a:rPr lang="en-US" sz="2800" dirty="0"/>
              <a:t>  Idaho</a:t>
            </a:r>
          </a:p>
          <a:p>
            <a:pPr marL="342900" indent="-342900">
              <a:spcBef>
                <a:spcPts val="0"/>
              </a:spcBef>
              <a:buAutoNum type="arabicPeriod"/>
            </a:pPr>
            <a:r>
              <a:rPr lang="en-US" sz="2800" dirty="0"/>
              <a:t>  Wisconsin</a:t>
            </a:r>
          </a:p>
          <a:p>
            <a:pPr marL="342900" indent="-342900">
              <a:spcBef>
                <a:spcPts val="0"/>
              </a:spcBef>
              <a:buAutoNum type="arabicPeriod"/>
            </a:pPr>
            <a:r>
              <a:rPr lang="en-US" sz="2800" dirty="0"/>
              <a:t>  New Hampshire</a:t>
            </a:r>
          </a:p>
          <a:p>
            <a:pPr marL="342900" indent="-342900">
              <a:spcBef>
                <a:spcPts val="0"/>
              </a:spcBef>
              <a:buAutoNum type="arabicPeriod"/>
            </a:pPr>
            <a:r>
              <a:rPr lang="en-US" sz="2800" dirty="0"/>
              <a:t>  Wyoming</a:t>
            </a:r>
          </a:p>
          <a:p>
            <a:pPr marL="342900" indent="-342900">
              <a:spcBef>
                <a:spcPts val="0"/>
              </a:spcBef>
              <a:buAutoNum type="arabicPeriod"/>
            </a:pPr>
            <a:r>
              <a:rPr lang="en-US" sz="2800" dirty="0"/>
              <a:t> Virginia</a:t>
            </a:r>
          </a:p>
          <a:p>
            <a:endParaRPr lang="en-US" sz="1600" dirty="0"/>
          </a:p>
        </p:txBody>
      </p:sp>
      <p:sp>
        <p:nvSpPr>
          <p:cNvPr id="7" name="TextBox 6">
            <a:extLst>
              <a:ext uri="{FF2B5EF4-FFF2-40B4-BE49-F238E27FC236}">
                <a16:creationId xmlns:a16="http://schemas.microsoft.com/office/drawing/2014/main" id="{50CC94F9-FE99-42D6-99D0-B9B412E92AF2}"/>
              </a:ext>
            </a:extLst>
          </p:cNvPr>
          <p:cNvSpPr txBox="1"/>
          <p:nvPr/>
        </p:nvSpPr>
        <p:spPr>
          <a:xfrm>
            <a:off x="1281493" y="5696939"/>
            <a:ext cx="6578727" cy="523220"/>
          </a:xfrm>
          <a:prstGeom prst="rect">
            <a:avLst/>
          </a:prstGeom>
          <a:solidFill>
            <a:srgbClr val="E75C63"/>
          </a:solidFill>
        </p:spPr>
        <p:txBody>
          <a:bodyPr wrap="square" rtlCol="0">
            <a:spAutoFit/>
          </a:bodyPr>
          <a:lstStyle/>
          <a:p>
            <a:r>
              <a:rPr lang="en-US" sz="2800" dirty="0">
                <a:solidFill>
                  <a:schemeClr val="bg1"/>
                </a:solidFill>
              </a:rPr>
              <a:t>Sorry PA, you did not make the Top 10 list!!!</a:t>
            </a:r>
          </a:p>
        </p:txBody>
      </p:sp>
    </p:spTree>
    <p:extLst>
      <p:ext uri="{BB962C8B-B14F-4D97-AF65-F5344CB8AC3E}">
        <p14:creationId xmlns:p14="http://schemas.microsoft.com/office/powerpoint/2010/main" val="40876940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E0AAB2-6712-4ECB-88ED-4E456E1A6950}"/>
              </a:ext>
            </a:extLst>
          </p:cNvPr>
          <p:cNvSpPr>
            <a:spLocks noGrp="1"/>
          </p:cNvSpPr>
          <p:nvPr>
            <p:ph type="title"/>
          </p:nvPr>
        </p:nvSpPr>
        <p:spPr>
          <a:xfrm>
            <a:off x="478971" y="391111"/>
            <a:ext cx="8125097" cy="1019683"/>
          </a:xfrm>
        </p:spPr>
        <p:txBody>
          <a:bodyPr>
            <a:normAutofit/>
          </a:bodyPr>
          <a:lstStyle/>
          <a:p>
            <a:r>
              <a:rPr lang="en-US" sz="4600" dirty="0"/>
              <a:t>Tell me more about Pennsylvania!</a:t>
            </a:r>
          </a:p>
        </p:txBody>
      </p:sp>
      <p:sp>
        <p:nvSpPr>
          <p:cNvPr id="3" name="Content Placeholder 2">
            <a:extLst>
              <a:ext uri="{FF2B5EF4-FFF2-40B4-BE49-F238E27FC236}">
                <a16:creationId xmlns:a16="http://schemas.microsoft.com/office/drawing/2014/main" id="{24495973-7F22-4E8C-AB47-58678AC23D3B}"/>
              </a:ext>
            </a:extLst>
          </p:cNvPr>
          <p:cNvSpPr>
            <a:spLocks noGrp="1"/>
          </p:cNvSpPr>
          <p:nvPr>
            <p:ph idx="1"/>
          </p:nvPr>
        </p:nvSpPr>
        <p:spPr>
          <a:xfrm>
            <a:off x="822958" y="1845734"/>
            <a:ext cx="7676607" cy="4023360"/>
          </a:xfrm>
        </p:spPr>
        <p:txBody>
          <a:bodyPr>
            <a:normAutofit/>
          </a:bodyPr>
          <a:lstStyle/>
          <a:p>
            <a:pPr marL="342900" indent="-342900">
              <a:buFont typeface="Arial"/>
              <a:buChar char="•"/>
            </a:pPr>
            <a:r>
              <a:rPr lang="en-US" sz="2400" dirty="0"/>
              <a:t>Pennsylvania ranks 2</a:t>
            </a:r>
            <a:r>
              <a:rPr lang="en-US" sz="2400" baseline="30000" dirty="0"/>
              <a:t>nd</a:t>
            </a:r>
            <a:r>
              <a:rPr lang="en-US" sz="2400" dirty="0"/>
              <a:t> highest in the number of behavioral health professionals available to treat drug and alcohol addiction in the US.</a:t>
            </a:r>
          </a:p>
          <a:p>
            <a:pPr marL="342900" indent="-342900">
              <a:buFont typeface="Arial"/>
              <a:buChar char="•"/>
            </a:pPr>
            <a:r>
              <a:rPr lang="en-US" sz="2400" dirty="0"/>
              <a:t>20,930 SUD counselors employed</a:t>
            </a:r>
          </a:p>
          <a:p>
            <a:pPr marL="342900" indent="-342900">
              <a:buFont typeface="Arial"/>
              <a:buChar char="•"/>
            </a:pPr>
            <a:r>
              <a:rPr lang="en-US" sz="2400" dirty="0"/>
              <a:t>Annual mean wage: $44,270 </a:t>
            </a:r>
          </a:p>
          <a:p>
            <a:endParaRPr lang="en-US" dirty="0"/>
          </a:p>
        </p:txBody>
      </p:sp>
      <p:pic>
        <p:nvPicPr>
          <p:cNvPr id="30" name="Picture 29" descr="Image result for pa state watercolor">
            <a:extLst>
              <a:ext uri="{FF2B5EF4-FFF2-40B4-BE49-F238E27FC236}">
                <a16:creationId xmlns:a16="http://schemas.microsoft.com/office/drawing/2014/main" id="{7EBBDFFD-03C5-49BC-A209-255C7EDEBC8E}"/>
              </a:ext>
            </a:extLst>
          </p:cNvPr>
          <p:cNvPicPr/>
          <p:nvPr/>
        </p:nvPicPr>
        <p:blipFill rotWithShape="1">
          <a:blip r:embed="rId2">
            <a:extLst>
              <a:ext uri="{28A0092B-C50C-407E-A947-70E740481C1C}">
                <a14:useLocalDpi xmlns:a14="http://schemas.microsoft.com/office/drawing/2010/main" val="0"/>
              </a:ext>
            </a:extLst>
          </a:blip>
          <a:srcRect b="17231"/>
          <a:stretch/>
        </p:blipFill>
        <p:spPr bwMode="auto">
          <a:xfrm>
            <a:off x="4876800" y="3657600"/>
            <a:ext cx="4079058" cy="221149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176320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206C6A-E707-430A-9484-E0082D3CD722}"/>
              </a:ext>
            </a:extLst>
          </p:cNvPr>
          <p:cNvSpPr>
            <a:spLocks noGrp="1"/>
          </p:cNvSpPr>
          <p:nvPr>
            <p:ph type="title"/>
          </p:nvPr>
        </p:nvSpPr>
        <p:spPr>
          <a:xfrm>
            <a:off x="822960" y="286603"/>
            <a:ext cx="7543800" cy="1450757"/>
          </a:xfrm>
        </p:spPr>
        <p:txBody>
          <a:bodyPr>
            <a:normAutofit/>
          </a:bodyPr>
          <a:lstStyle/>
          <a:p>
            <a:r>
              <a:rPr lang="en-US" dirty="0"/>
              <a:t>Certifications offered</a:t>
            </a:r>
          </a:p>
        </p:txBody>
      </p:sp>
      <p:graphicFrame>
        <p:nvGraphicFramePr>
          <p:cNvPr id="5" name="Content Placeholder 2">
            <a:extLst>
              <a:ext uri="{FF2B5EF4-FFF2-40B4-BE49-F238E27FC236}">
                <a16:creationId xmlns:a16="http://schemas.microsoft.com/office/drawing/2014/main" id="{6F1097B7-2542-49DF-B8A3-259C664EE1E7}"/>
              </a:ext>
            </a:extLst>
          </p:cNvPr>
          <p:cNvGraphicFramePr>
            <a:graphicFrameLocks noGrp="1"/>
          </p:cNvGraphicFramePr>
          <p:nvPr>
            <p:ph idx="1"/>
            <p:extLst>
              <p:ext uri="{D42A27DB-BD31-4B8C-83A1-F6EECF244321}">
                <p14:modId xmlns:p14="http://schemas.microsoft.com/office/powerpoint/2010/main" val="424118763"/>
              </p:ext>
            </p:extLst>
          </p:nvPr>
        </p:nvGraphicFramePr>
        <p:xfrm>
          <a:off x="822722" y="2098515"/>
          <a:ext cx="7543800" cy="378608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8847268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 name="Rectangle 14">
            <a:extLst>
              <a:ext uri="{FF2B5EF4-FFF2-40B4-BE49-F238E27FC236}">
                <a16:creationId xmlns:a16="http://schemas.microsoft.com/office/drawing/2014/main" id="{103E59AE-44F8-4FB9-BF05-C888FE3E1D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33431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7A5B909E-E046-4863-9347-B7B2AD2A7FDD}"/>
              </a:ext>
            </a:extLst>
          </p:cNvPr>
          <p:cNvSpPr>
            <a:spLocks noGrp="1"/>
          </p:cNvSpPr>
          <p:nvPr>
            <p:ph type="title"/>
          </p:nvPr>
        </p:nvSpPr>
        <p:spPr>
          <a:xfrm>
            <a:off x="6132909" y="285810"/>
            <a:ext cx="2529396" cy="5055904"/>
          </a:xfrm>
        </p:spPr>
        <p:txBody>
          <a:bodyPr anchor="ctr">
            <a:normAutofit/>
          </a:bodyPr>
          <a:lstStyle/>
          <a:p>
            <a:r>
              <a:rPr lang="en-US" sz="4100" dirty="0"/>
              <a:t>By the numbers: </a:t>
            </a:r>
            <a:br>
              <a:rPr lang="en-US" sz="4100" dirty="0"/>
            </a:br>
            <a:r>
              <a:rPr lang="en-US" sz="4100" dirty="0"/>
              <a:t>a snapshot of active credentials</a:t>
            </a:r>
          </a:p>
        </p:txBody>
      </p:sp>
      <p:cxnSp>
        <p:nvCxnSpPr>
          <p:cNvPr id="17" name="Straight Connector 16">
            <a:extLst>
              <a:ext uri="{FF2B5EF4-FFF2-40B4-BE49-F238E27FC236}">
                <a16:creationId xmlns:a16="http://schemas.microsoft.com/office/drawing/2014/main" id="{2752F38C-F560-47AA-90AD-209F39C0415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892733" y="1791298"/>
            <a:ext cx="0" cy="274320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9" name="Rectangle 18">
            <a:extLst>
              <a:ext uri="{FF2B5EF4-FFF2-40B4-BE49-F238E27FC236}">
                <a16:creationId xmlns:a16="http://schemas.microsoft.com/office/drawing/2014/main" id="{3194563F-A66F-4B71-9C8D-5610CF13D6B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 y="6334316"/>
            <a:ext cx="9143989"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1" name="Rectangle 20">
            <a:extLst>
              <a:ext uri="{FF2B5EF4-FFF2-40B4-BE49-F238E27FC236}">
                <a16:creationId xmlns:a16="http://schemas.microsoft.com/office/drawing/2014/main" id="{4403595A-19F1-44C4-8C24-6E498B5F72B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400800"/>
            <a:ext cx="9144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graphicFrame>
        <p:nvGraphicFramePr>
          <p:cNvPr id="5" name="Content Placeholder 2">
            <a:extLst>
              <a:ext uri="{FF2B5EF4-FFF2-40B4-BE49-F238E27FC236}">
                <a16:creationId xmlns:a16="http://schemas.microsoft.com/office/drawing/2014/main" id="{D7838E08-CC00-4620-836C-8CFBEDD0B043}"/>
              </a:ext>
            </a:extLst>
          </p:cNvPr>
          <p:cNvGraphicFramePr>
            <a:graphicFrameLocks noGrp="1"/>
          </p:cNvGraphicFramePr>
          <p:nvPr>
            <p:ph idx="1"/>
            <p:extLst>
              <p:ext uri="{D42A27DB-BD31-4B8C-83A1-F6EECF244321}">
                <p14:modId xmlns:p14="http://schemas.microsoft.com/office/powerpoint/2010/main" val="4035194393"/>
              </p:ext>
            </p:extLst>
          </p:nvPr>
        </p:nvGraphicFramePr>
        <p:xfrm>
          <a:off x="475059" y="390386"/>
          <a:ext cx="5182791" cy="50514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TextBox 3">
            <a:extLst>
              <a:ext uri="{FF2B5EF4-FFF2-40B4-BE49-F238E27FC236}">
                <a16:creationId xmlns:a16="http://schemas.microsoft.com/office/drawing/2014/main" id="{16192B75-F2BD-4412-AFBD-59897B3A49E0}"/>
              </a:ext>
            </a:extLst>
          </p:cNvPr>
          <p:cNvSpPr txBox="1"/>
          <p:nvPr/>
        </p:nvSpPr>
        <p:spPr>
          <a:xfrm>
            <a:off x="466746" y="5587953"/>
            <a:ext cx="8311492" cy="861774"/>
          </a:xfrm>
          <a:prstGeom prst="rect">
            <a:avLst/>
          </a:prstGeom>
          <a:solidFill>
            <a:srgbClr val="E75C63"/>
          </a:solidFill>
        </p:spPr>
        <p:txBody>
          <a:bodyPr wrap="square" rtlCol="0">
            <a:spAutoFit/>
          </a:bodyPr>
          <a:lstStyle/>
          <a:p>
            <a:pPr algn="ctr"/>
            <a:r>
              <a:rPr lang="en-US" dirty="0">
                <a:solidFill>
                  <a:schemeClr val="bg1"/>
                </a:solidFill>
              </a:rPr>
              <a:t>Total active credentials &amp; endorsements: 6,624 </a:t>
            </a:r>
          </a:p>
          <a:p>
            <a:pPr algn="ctr"/>
            <a:r>
              <a:rPr lang="en-US" dirty="0">
                <a:solidFill>
                  <a:schemeClr val="bg1"/>
                </a:solidFill>
              </a:rPr>
              <a:t>Total professionals: 5,784</a:t>
            </a:r>
            <a:br>
              <a:rPr lang="en-US" dirty="0">
                <a:solidFill>
                  <a:schemeClr val="bg1"/>
                </a:solidFill>
              </a:rPr>
            </a:br>
            <a:r>
              <a:rPr lang="en-US" sz="1400" dirty="0">
                <a:solidFill>
                  <a:schemeClr val="bg1"/>
                </a:solidFill>
              </a:rPr>
              <a:t>*as of 3/29/2019</a:t>
            </a:r>
            <a:endParaRPr lang="en-US" dirty="0">
              <a:solidFill>
                <a:schemeClr val="bg1"/>
              </a:solidFill>
            </a:endParaRPr>
          </a:p>
        </p:txBody>
      </p:sp>
    </p:spTree>
    <p:extLst>
      <p:ext uri="{BB962C8B-B14F-4D97-AF65-F5344CB8AC3E}">
        <p14:creationId xmlns:p14="http://schemas.microsoft.com/office/powerpoint/2010/main" val="19132816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Placeholder 17" descr="icrcmaps4.png"/>
          <p:cNvPicPr>
            <a:picLocks noGrp="1" noChangeAspect="1"/>
          </p:cNvPicPr>
          <p:nvPr>
            <p:ph type="pic" idx="1"/>
          </p:nvPr>
        </p:nvPicPr>
        <p:blipFill>
          <a:blip r:embed="rId2" cstate="print">
            <a:duotone>
              <a:schemeClr val="accent1">
                <a:shade val="45000"/>
                <a:satMod val="135000"/>
              </a:schemeClr>
              <a:prstClr val="white"/>
            </a:duotone>
            <a:alphaModFix amt="68000"/>
            <a:extLst>
              <a:ext uri="{BEBA8EAE-BF5A-486C-A8C5-ECC9F3942E4B}">
                <a14:imgProps xmlns:a14="http://schemas.microsoft.com/office/drawing/2010/main">
                  <a14:imgLayer r:embed="rId3">
                    <a14:imgEffect>
                      <a14:saturation sat="231000"/>
                    </a14:imgEffect>
                  </a14:imgLayer>
                </a14:imgProps>
              </a:ext>
              <a:ext uri="{28A0092B-C50C-407E-A947-70E740481C1C}">
                <a14:useLocalDpi xmlns:a14="http://schemas.microsoft.com/office/drawing/2010/main" val="0"/>
              </a:ext>
            </a:extLst>
          </a:blip>
          <a:srcRect t="963" b="963"/>
          <a:stretch>
            <a:fillRect/>
          </a:stretch>
        </p:blipFill>
        <p:spPr>
          <a:xfrm>
            <a:off x="11" y="0"/>
            <a:ext cx="9143989" cy="4915076"/>
          </a:xfrm>
        </p:spPr>
      </p:pic>
      <p:sp>
        <p:nvSpPr>
          <p:cNvPr id="22" name="Text Placeholder 21"/>
          <p:cNvSpPr>
            <a:spLocks noGrp="1"/>
          </p:cNvSpPr>
          <p:nvPr>
            <p:ph type="body" sz="half" idx="2"/>
          </p:nvPr>
        </p:nvSpPr>
        <p:spPr>
          <a:xfrm>
            <a:off x="856210" y="4345654"/>
            <a:ext cx="7589520" cy="1138844"/>
          </a:xfrm>
          <a:solidFill>
            <a:srgbClr val="9BB864">
              <a:alpha val="93000"/>
            </a:srgbClr>
          </a:solidFill>
        </p:spPr>
        <p:txBody>
          <a:bodyPr>
            <a:normAutofit/>
          </a:bodyPr>
          <a:lstStyle/>
          <a:p>
            <a:pPr algn="ctr"/>
            <a:r>
              <a:rPr lang="en-US" sz="3600" b="1" cap="all" dirty="0">
                <a:solidFill>
                  <a:schemeClr val="bg1"/>
                </a:solidFill>
                <a:latin typeface="+mj-lt"/>
              </a:rPr>
              <a:t>To know where we are going, </a:t>
            </a:r>
          </a:p>
          <a:p>
            <a:pPr algn="ctr"/>
            <a:r>
              <a:rPr lang="en-US" sz="3600" b="1" cap="all" dirty="0">
                <a:solidFill>
                  <a:schemeClr val="bg1"/>
                </a:solidFill>
                <a:latin typeface="+mj-lt"/>
              </a:rPr>
              <a:t>we must know our past.</a:t>
            </a:r>
          </a:p>
        </p:txBody>
      </p:sp>
    </p:spTree>
    <p:extLst>
      <p:ext uri="{BB962C8B-B14F-4D97-AF65-F5344CB8AC3E}">
        <p14:creationId xmlns:p14="http://schemas.microsoft.com/office/powerpoint/2010/main" val="25018402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EE1530B0-6F96-46C0-8B3E-3215CB756BE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63" y="0"/>
            <a:ext cx="9139737" cy="6858000"/>
          </a:xfrm>
          <a:prstGeom prst="rect">
            <a:avLst/>
          </a:prstGeom>
          <a:ln>
            <a:noFill/>
          </a:ln>
        </p:spPr>
        <p:style>
          <a:lnRef idx="2">
            <a:schemeClr val="accent6">
              <a:shade val="50000"/>
            </a:schemeClr>
          </a:lnRef>
          <a:fillRef idx="1001">
            <a:schemeClr val="lt1"/>
          </a:fillRef>
          <a:effectRef idx="0">
            <a:schemeClr val="accent6"/>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754910CF-1B56-45D3-960A-E89F7B3B913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 y="0"/>
            <a:ext cx="3038093"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5AD8CB45-138B-43CF-A7A8-C61BFAF00B87}"/>
              </a:ext>
            </a:extLst>
          </p:cNvPr>
          <p:cNvSpPr>
            <a:spLocks noGrp="1"/>
          </p:cNvSpPr>
          <p:nvPr>
            <p:ph type="title"/>
          </p:nvPr>
        </p:nvSpPr>
        <p:spPr>
          <a:xfrm>
            <a:off x="60963" y="516835"/>
            <a:ext cx="2990099" cy="5772840"/>
          </a:xfrm>
        </p:spPr>
        <p:txBody>
          <a:bodyPr anchor="ctr">
            <a:normAutofit/>
          </a:bodyPr>
          <a:lstStyle/>
          <a:p>
            <a:r>
              <a:rPr lang="en-US" sz="4000" dirty="0">
                <a:solidFill>
                  <a:srgbClr val="FFFFFF"/>
                </a:solidFill>
              </a:rPr>
              <a:t>Certified professionals: demographics</a:t>
            </a:r>
          </a:p>
        </p:txBody>
      </p:sp>
      <p:sp>
        <p:nvSpPr>
          <p:cNvPr id="14" name="Rectangle 13">
            <a:extLst>
              <a:ext uri="{FF2B5EF4-FFF2-40B4-BE49-F238E27FC236}">
                <a16:creationId xmlns:a16="http://schemas.microsoft.com/office/drawing/2014/main" id="{6669F804-A677-4B75-95F4-A5E4426FB7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30053" y="0"/>
            <a:ext cx="48006"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aphicFrame>
        <p:nvGraphicFramePr>
          <p:cNvPr id="5" name="Content Placeholder 2">
            <a:extLst>
              <a:ext uri="{FF2B5EF4-FFF2-40B4-BE49-F238E27FC236}">
                <a16:creationId xmlns:a16="http://schemas.microsoft.com/office/drawing/2014/main" id="{D3575453-8C1A-43EB-AB02-2361BC1FF6C0}"/>
              </a:ext>
            </a:extLst>
          </p:cNvPr>
          <p:cNvGraphicFramePr>
            <a:graphicFrameLocks noGrp="1"/>
          </p:cNvGraphicFramePr>
          <p:nvPr>
            <p:ph idx="1"/>
            <p:extLst>
              <p:ext uri="{D42A27DB-BD31-4B8C-83A1-F6EECF244321}">
                <p14:modId xmlns:p14="http://schemas.microsoft.com/office/powerpoint/2010/main" val="3374829130"/>
              </p:ext>
            </p:extLst>
          </p:nvPr>
        </p:nvGraphicFramePr>
        <p:xfrm>
          <a:off x="3556397" y="639763"/>
          <a:ext cx="5098256" cy="564991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7581747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Rectangle 7">
            <a:extLst>
              <a:ext uri="{FF2B5EF4-FFF2-40B4-BE49-F238E27FC236}">
                <a16:creationId xmlns:a16="http://schemas.microsoft.com/office/drawing/2014/main" id="{35230A27-1553-42F8-99D7-829868E1371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9">
            <a:extLst>
              <a:ext uri="{FF2B5EF4-FFF2-40B4-BE49-F238E27FC236}">
                <a16:creationId xmlns:a16="http://schemas.microsoft.com/office/drawing/2014/main" id="{A772232D-B4D6-429F-B3D1-2D9891B85E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241173" y="320040"/>
            <a:ext cx="8661654" cy="6217920"/>
          </a:xfrm>
          <a:prstGeom prst="rect">
            <a:avLst/>
          </a:prstGeom>
          <a:solidFill>
            <a:schemeClr val="bg2"/>
          </a:solidFill>
          <a:ln w="127000" cap="sq"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8B47240-844F-4AB2-AB6E-4548E1C5A4AF}"/>
              </a:ext>
            </a:extLst>
          </p:cNvPr>
          <p:cNvSpPr>
            <a:spLocks noGrp="1"/>
          </p:cNvSpPr>
          <p:nvPr>
            <p:ph type="title"/>
          </p:nvPr>
        </p:nvSpPr>
        <p:spPr>
          <a:xfrm>
            <a:off x="723772" y="963997"/>
            <a:ext cx="2441018" cy="4938361"/>
          </a:xfrm>
        </p:spPr>
        <p:txBody>
          <a:bodyPr anchor="ctr">
            <a:normAutofit/>
          </a:bodyPr>
          <a:lstStyle/>
          <a:p>
            <a:pPr algn="r"/>
            <a:r>
              <a:rPr lang="en-US" sz="3800"/>
              <a:t>Where to Make the Most Money?</a:t>
            </a:r>
          </a:p>
        </p:txBody>
      </p:sp>
      <p:cxnSp>
        <p:nvCxnSpPr>
          <p:cNvPr id="12" name="Straight Connector 11">
            <a:extLst>
              <a:ext uri="{FF2B5EF4-FFF2-40B4-BE49-F238E27FC236}">
                <a16:creationId xmlns:a16="http://schemas.microsoft.com/office/drawing/2014/main" id="{02CC3441-26B3-4381-B3DF-8AE3C288BC0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487688" y="2057399"/>
            <a:ext cx="0" cy="274320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3FCB5879-0F7B-42F0-9D8E-24CB85F6A59E}"/>
              </a:ext>
            </a:extLst>
          </p:cNvPr>
          <p:cNvSpPr>
            <a:spLocks noGrp="1"/>
          </p:cNvSpPr>
          <p:nvPr>
            <p:ph idx="1"/>
          </p:nvPr>
        </p:nvSpPr>
        <p:spPr>
          <a:xfrm>
            <a:off x="3851161" y="963507"/>
            <a:ext cx="4601323" cy="4938851"/>
          </a:xfrm>
        </p:spPr>
        <p:txBody>
          <a:bodyPr anchor="ctr">
            <a:normAutofit/>
          </a:bodyPr>
          <a:lstStyle/>
          <a:p>
            <a:pPr marL="0" indent="0">
              <a:buNone/>
            </a:pPr>
            <a:r>
              <a:rPr lang="en-US" sz="2800" dirty="0"/>
              <a:t>2017 annual mean wage:</a:t>
            </a:r>
          </a:p>
          <a:p>
            <a:pPr marL="1085850" lvl="1" indent="-342900">
              <a:buFont typeface="Arial"/>
              <a:buChar char="•"/>
            </a:pPr>
            <a:r>
              <a:rPr lang="en-US" sz="2800" dirty="0"/>
              <a:t>Utah: $67,160</a:t>
            </a:r>
          </a:p>
          <a:p>
            <a:pPr marL="1085850" lvl="1" indent="-342900">
              <a:buFont typeface="Arial"/>
              <a:buChar char="•"/>
            </a:pPr>
            <a:r>
              <a:rPr lang="en-US" sz="2800" dirty="0"/>
              <a:t>Alaska: $62,030</a:t>
            </a:r>
          </a:p>
          <a:p>
            <a:pPr marL="1085850" lvl="1" indent="-342900">
              <a:buFont typeface="Arial"/>
              <a:buChar char="•"/>
            </a:pPr>
            <a:r>
              <a:rPr lang="en-US" sz="2800" dirty="0"/>
              <a:t>Oregon: $57,420</a:t>
            </a:r>
          </a:p>
          <a:p>
            <a:pPr marL="1085850" lvl="1" indent="-342900">
              <a:buFont typeface="Arial"/>
              <a:buChar char="•"/>
            </a:pPr>
            <a:r>
              <a:rPr lang="en-US" sz="2800" dirty="0"/>
              <a:t>New Jersey: $57,200</a:t>
            </a:r>
          </a:p>
          <a:p>
            <a:pPr marL="1085850" lvl="1" indent="-342900">
              <a:buFont typeface="Arial"/>
              <a:buChar char="•"/>
            </a:pPr>
            <a:r>
              <a:rPr lang="en-US" sz="2800" dirty="0"/>
              <a:t>Wyoming: $56,850</a:t>
            </a:r>
          </a:p>
          <a:p>
            <a:endParaRPr lang="en-US" sz="1600" dirty="0"/>
          </a:p>
        </p:txBody>
      </p:sp>
    </p:spTree>
    <p:extLst>
      <p:ext uri="{BB962C8B-B14F-4D97-AF65-F5344CB8AC3E}">
        <p14:creationId xmlns:p14="http://schemas.microsoft.com/office/powerpoint/2010/main" val="41159910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0" name="Rectangle 29">
            <a:extLst>
              <a:ext uri="{FF2B5EF4-FFF2-40B4-BE49-F238E27FC236}">
                <a16:creationId xmlns:a16="http://schemas.microsoft.com/office/drawing/2014/main" id="{3558DB37-9FEE-48A2-8578-ED04015739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3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8D6D144F-3A06-4890-9C59-11A6F19282D5}"/>
              </a:ext>
            </a:extLst>
          </p:cNvPr>
          <p:cNvSpPr>
            <a:spLocks noGrp="1"/>
          </p:cNvSpPr>
          <p:nvPr>
            <p:ph idx="1"/>
          </p:nvPr>
        </p:nvSpPr>
        <p:spPr>
          <a:xfrm>
            <a:off x="701038" y="621556"/>
            <a:ext cx="7520940" cy="3959232"/>
          </a:xfrm>
        </p:spPr>
        <p:txBody>
          <a:bodyPr>
            <a:normAutofit/>
          </a:bodyPr>
          <a:lstStyle/>
          <a:p>
            <a:pPr marL="1085850" lvl="1" indent="-342900">
              <a:buFont typeface="Arial"/>
              <a:buChar char="•"/>
            </a:pPr>
            <a:r>
              <a:rPr lang="en-US" sz="2400" dirty="0"/>
              <a:t>Insufficient number of applicants who are qualified</a:t>
            </a:r>
          </a:p>
          <a:p>
            <a:pPr marL="1085850" lvl="1" indent="-342900">
              <a:buFont typeface="Arial"/>
              <a:buChar char="•"/>
            </a:pPr>
            <a:r>
              <a:rPr lang="en-US" sz="2400" dirty="0"/>
              <a:t>Varied qualifications to be met</a:t>
            </a:r>
          </a:p>
          <a:p>
            <a:pPr marL="1085850" lvl="1" indent="-342900">
              <a:buFont typeface="Arial"/>
              <a:buChar char="•"/>
            </a:pPr>
            <a:r>
              <a:rPr lang="en-US" sz="2400" dirty="0"/>
              <a:t>Lack of racial and ethnic diversity of applicants</a:t>
            </a:r>
          </a:p>
          <a:p>
            <a:pPr marL="1085850" lvl="1" indent="-342900">
              <a:buFont typeface="Arial"/>
              <a:buChar char="•"/>
            </a:pPr>
            <a:r>
              <a:rPr lang="en-US" sz="2400" dirty="0"/>
              <a:t>Challenging regulations/policies that vary from state to state</a:t>
            </a:r>
          </a:p>
          <a:p>
            <a:pPr marL="1085850" lvl="1" indent="-342900">
              <a:buFont typeface="Arial"/>
              <a:buChar char="•"/>
            </a:pPr>
            <a:r>
              <a:rPr lang="en-US" sz="2400" dirty="0"/>
              <a:t>Paperwork/documentation</a:t>
            </a:r>
          </a:p>
          <a:p>
            <a:pPr marL="1085850" lvl="1" indent="-342900">
              <a:buFont typeface="Arial"/>
              <a:buChar char="•"/>
            </a:pPr>
            <a:r>
              <a:rPr lang="en-US" sz="2400" dirty="0"/>
              <a:t>STIGMA: Yes, clients face stigma, but so does staff in our field</a:t>
            </a:r>
          </a:p>
          <a:p>
            <a:pPr marL="1085850" lvl="1" indent="-342900">
              <a:buFont typeface="Arial"/>
              <a:buChar char="•"/>
            </a:pPr>
            <a:r>
              <a:rPr lang="en-US" sz="2400" dirty="0"/>
              <a:t>Even harder to recruit applicants to work in rural and frontier areas</a:t>
            </a:r>
          </a:p>
          <a:p>
            <a:endParaRPr lang="en-US" dirty="0"/>
          </a:p>
        </p:txBody>
      </p:sp>
      <p:sp>
        <p:nvSpPr>
          <p:cNvPr id="32" name="Rectangle 31">
            <a:extLst>
              <a:ext uri="{FF2B5EF4-FFF2-40B4-BE49-F238E27FC236}">
                <a16:creationId xmlns:a16="http://schemas.microsoft.com/office/drawing/2014/main" id="{5F7FCCA6-00E2-4F74-A105-0D769872F2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130" y="4953000"/>
            <a:ext cx="9141714"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6D040EE4-8B55-4859-BF0B-E9DEE79FB50B}"/>
              </a:ext>
            </a:extLst>
          </p:cNvPr>
          <p:cNvSpPr>
            <a:spLocks noGrp="1"/>
          </p:cNvSpPr>
          <p:nvPr>
            <p:ph type="title"/>
          </p:nvPr>
        </p:nvSpPr>
        <p:spPr>
          <a:xfrm>
            <a:off x="800100" y="5252936"/>
            <a:ext cx="7543800" cy="1028715"/>
          </a:xfrm>
        </p:spPr>
        <p:txBody>
          <a:bodyPr anchor="ctr">
            <a:normAutofit/>
          </a:bodyPr>
          <a:lstStyle/>
          <a:p>
            <a:pPr algn="ctr"/>
            <a:r>
              <a:rPr lang="en-US">
                <a:solidFill>
                  <a:srgbClr val="FFFFFF"/>
                </a:solidFill>
              </a:rPr>
              <a:t>Chronic Problem: Recruitment</a:t>
            </a:r>
          </a:p>
        </p:txBody>
      </p:sp>
      <p:sp>
        <p:nvSpPr>
          <p:cNvPr id="34" name="Rectangle 33">
            <a:extLst>
              <a:ext uri="{FF2B5EF4-FFF2-40B4-BE49-F238E27FC236}">
                <a16:creationId xmlns:a16="http://schemas.microsoft.com/office/drawing/2014/main" id="{5E1ED12F-9F06-4B37-87B7-F98F52937F8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30" y="4906176"/>
            <a:ext cx="9141714"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4974015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Rectangle 16">
            <a:extLst>
              <a:ext uri="{FF2B5EF4-FFF2-40B4-BE49-F238E27FC236}">
                <a16:creationId xmlns:a16="http://schemas.microsoft.com/office/drawing/2014/main" id="{3558DB37-9FEE-48A2-8578-ED04015739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3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8D6D144F-3A06-4890-9C59-11A6F19282D5}"/>
              </a:ext>
            </a:extLst>
          </p:cNvPr>
          <p:cNvSpPr>
            <a:spLocks noGrp="1"/>
          </p:cNvSpPr>
          <p:nvPr>
            <p:ph idx="1"/>
          </p:nvPr>
        </p:nvSpPr>
        <p:spPr>
          <a:xfrm>
            <a:off x="883920" y="905184"/>
            <a:ext cx="7520940" cy="3471467"/>
          </a:xfrm>
        </p:spPr>
        <p:txBody>
          <a:bodyPr>
            <a:normAutofit lnSpcReduction="10000"/>
          </a:bodyPr>
          <a:lstStyle/>
          <a:p>
            <a:pPr marL="1085850" lvl="1" indent="-342900">
              <a:buFont typeface="Arial"/>
              <a:buChar char="•"/>
            </a:pPr>
            <a:r>
              <a:rPr lang="en-US" sz="2800" dirty="0"/>
              <a:t>Average staff turnover: 18.5%</a:t>
            </a:r>
          </a:p>
          <a:p>
            <a:pPr marL="1085850" lvl="1" indent="-342900">
              <a:buFont typeface="Arial"/>
              <a:buChar char="•"/>
            </a:pPr>
            <a:r>
              <a:rPr lang="en-US" sz="2800" dirty="0"/>
              <a:t>Salary satisfaction is unsatisfactory</a:t>
            </a:r>
          </a:p>
          <a:p>
            <a:pPr marL="1085850" lvl="1" indent="-342900">
              <a:buFont typeface="Arial"/>
              <a:buChar char="•"/>
            </a:pPr>
            <a:r>
              <a:rPr lang="en-US" sz="2800" dirty="0"/>
              <a:t>Good quality supervision lacking</a:t>
            </a:r>
          </a:p>
          <a:p>
            <a:pPr marL="1085850" lvl="1" indent="-342900">
              <a:buFont typeface="Arial"/>
              <a:buChar char="•"/>
            </a:pPr>
            <a:r>
              <a:rPr lang="en-US" sz="2800" dirty="0"/>
              <a:t>Lack of training opportunities</a:t>
            </a:r>
          </a:p>
          <a:p>
            <a:pPr marL="1085850" lvl="1" indent="-342900">
              <a:buFont typeface="Arial"/>
              <a:buChar char="•"/>
            </a:pPr>
            <a:r>
              <a:rPr lang="en-US" sz="2800" dirty="0"/>
              <a:t>Large caseloads</a:t>
            </a:r>
          </a:p>
          <a:p>
            <a:pPr marL="1085850" lvl="1" indent="-342900">
              <a:buFont typeface="Arial"/>
              <a:buChar char="•"/>
            </a:pPr>
            <a:r>
              <a:rPr lang="en-US" sz="2800" dirty="0"/>
              <a:t>Little to no promotion opportunities</a:t>
            </a:r>
          </a:p>
          <a:p>
            <a:pPr marL="1085850" lvl="1" indent="-342900">
              <a:buFont typeface="Arial"/>
              <a:buChar char="•"/>
            </a:pPr>
            <a:r>
              <a:rPr lang="en-US" sz="2800" dirty="0"/>
              <a:t>Lack of mentoring</a:t>
            </a:r>
          </a:p>
          <a:p>
            <a:pPr marL="1085850" lvl="1" indent="-342900">
              <a:buFont typeface="Arial"/>
              <a:buChar char="•"/>
            </a:pPr>
            <a:r>
              <a:rPr lang="en-US" sz="2800" dirty="0"/>
              <a:t>Non-supportive facility culture</a:t>
            </a:r>
          </a:p>
          <a:p>
            <a:endParaRPr lang="en-US" dirty="0"/>
          </a:p>
        </p:txBody>
      </p:sp>
      <p:sp>
        <p:nvSpPr>
          <p:cNvPr id="19" name="Rectangle 18">
            <a:extLst>
              <a:ext uri="{FF2B5EF4-FFF2-40B4-BE49-F238E27FC236}">
                <a16:creationId xmlns:a16="http://schemas.microsoft.com/office/drawing/2014/main" id="{5F7FCCA6-00E2-4F74-A105-0D769872F2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130" y="4953000"/>
            <a:ext cx="9141714"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6D040EE4-8B55-4859-BF0B-E9DEE79FB50B}"/>
              </a:ext>
            </a:extLst>
          </p:cNvPr>
          <p:cNvSpPr>
            <a:spLocks noGrp="1"/>
          </p:cNvSpPr>
          <p:nvPr>
            <p:ph type="title"/>
          </p:nvPr>
        </p:nvSpPr>
        <p:spPr>
          <a:xfrm>
            <a:off x="800100" y="5252936"/>
            <a:ext cx="7543800" cy="1028715"/>
          </a:xfrm>
        </p:spPr>
        <p:txBody>
          <a:bodyPr anchor="ctr">
            <a:normAutofit/>
          </a:bodyPr>
          <a:lstStyle/>
          <a:p>
            <a:pPr algn="ctr"/>
            <a:r>
              <a:rPr lang="en-US" dirty="0">
                <a:solidFill>
                  <a:srgbClr val="FFFFFF"/>
                </a:solidFill>
              </a:rPr>
              <a:t>Chronic Problem: Retention</a:t>
            </a:r>
          </a:p>
        </p:txBody>
      </p:sp>
      <p:sp>
        <p:nvSpPr>
          <p:cNvPr id="21" name="Rectangle 20">
            <a:extLst>
              <a:ext uri="{FF2B5EF4-FFF2-40B4-BE49-F238E27FC236}">
                <a16:creationId xmlns:a16="http://schemas.microsoft.com/office/drawing/2014/main" id="{5E1ED12F-9F06-4B37-87B7-F98F52937F8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30" y="4906176"/>
            <a:ext cx="9141714"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20565184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098" name="Picture 2" descr="Image result for dc capitol building">
            <a:extLst>
              <a:ext uri="{FF2B5EF4-FFF2-40B4-BE49-F238E27FC236}">
                <a16:creationId xmlns:a16="http://schemas.microsoft.com/office/drawing/2014/main" id="{7E411157-A5BE-43EC-85C7-E355D091FE81}"/>
              </a:ext>
            </a:extLst>
          </p:cNvPr>
          <p:cNvPicPr>
            <a:picLocks noChangeAspect="1" noChangeArrowheads="1"/>
          </p:cNvPicPr>
          <p:nvPr/>
        </p:nvPicPr>
        <p:blipFill rotWithShape="1">
          <a:blip r:embed="rId2">
            <a:alphaModFix amt="35000"/>
            <a:extLst>
              <a:ext uri="{28A0092B-C50C-407E-A947-70E740481C1C}">
                <a14:useLocalDpi xmlns:a14="http://schemas.microsoft.com/office/drawing/2010/main" val="0"/>
              </a:ext>
            </a:extLst>
          </a:blip>
          <a:srcRect l="5548" r="6118" b="-1"/>
          <a:stretch/>
        </p:blipFill>
        <p:spPr bwMode="auto">
          <a:xfrm>
            <a:off x="20" y="10"/>
            <a:ext cx="9143980" cy="6857990"/>
          </a:xfrm>
          <a:prstGeom prst="rect">
            <a:avLst/>
          </a:prstGeom>
          <a:noFill/>
          <a:extLst>
            <a:ext uri="{909E8E84-426E-40DD-AFC4-6F175D3DCCD1}">
              <a14:hiddenFill xmlns:a14="http://schemas.microsoft.com/office/drawing/2010/main">
                <a:solidFill>
                  <a:srgbClr val="FFFFFF"/>
                </a:solidFill>
              </a14:hiddenFill>
            </a:ext>
          </a:extLst>
        </p:spPr>
      </p:pic>
      <p:cxnSp>
        <p:nvCxnSpPr>
          <p:cNvPr id="71" name="Straight Connector 70">
            <a:extLst>
              <a:ext uri="{FF2B5EF4-FFF2-40B4-BE49-F238E27FC236}">
                <a16:creationId xmlns:a16="http://schemas.microsoft.com/office/drawing/2014/main" id="{22E0153F-9015-419B-A6CF-89D70D5A909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95149" y="1737845"/>
            <a:ext cx="7475220" cy="0"/>
          </a:xfrm>
          <a:prstGeom prst="line">
            <a:avLst/>
          </a:prstGeom>
          <a:ln w="6350">
            <a:solidFill>
              <a:schemeClr val="tx2">
                <a:alpha val="90000"/>
              </a:schemeClr>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52AB12A4-F80A-4C47-8F6C-0DE495C7D8A3}"/>
              </a:ext>
            </a:extLst>
          </p:cNvPr>
          <p:cNvSpPr>
            <a:spLocks noGrp="1"/>
          </p:cNvSpPr>
          <p:nvPr>
            <p:ph type="title"/>
          </p:nvPr>
        </p:nvSpPr>
        <p:spPr>
          <a:xfrm>
            <a:off x="822960" y="286603"/>
            <a:ext cx="7543800" cy="1450757"/>
          </a:xfrm>
        </p:spPr>
        <p:txBody>
          <a:bodyPr>
            <a:normAutofit/>
          </a:bodyPr>
          <a:lstStyle/>
          <a:p>
            <a:r>
              <a:rPr lang="en-US">
                <a:solidFill>
                  <a:schemeClr val="tx1"/>
                </a:solidFill>
              </a:rPr>
              <a:t>The Impact of DC</a:t>
            </a:r>
          </a:p>
        </p:txBody>
      </p:sp>
      <p:sp>
        <p:nvSpPr>
          <p:cNvPr id="3" name="Content Placeholder 2">
            <a:extLst>
              <a:ext uri="{FF2B5EF4-FFF2-40B4-BE49-F238E27FC236}">
                <a16:creationId xmlns:a16="http://schemas.microsoft.com/office/drawing/2014/main" id="{7936837E-8D39-48A2-A1EC-33B58710D468}"/>
              </a:ext>
            </a:extLst>
          </p:cNvPr>
          <p:cNvSpPr>
            <a:spLocks noGrp="1"/>
          </p:cNvSpPr>
          <p:nvPr>
            <p:ph idx="1"/>
          </p:nvPr>
        </p:nvSpPr>
        <p:spPr>
          <a:xfrm>
            <a:off x="822960" y="1845734"/>
            <a:ext cx="7543800" cy="4023360"/>
          </a:xfrm>
        </p:spPr>
        <p:txBody>
          <a:bodyPr>
            <a:normAutofit/>
          </a:bodyPr>
          <a:lstStyle/>
          <a:p>
            <a:pPr marL="342900" indent="-342900">
              <a:buFont typeface="Arial"/>
              <a:buChar char="•"/>
            </a:pPr>
            <a:r>
              <a:rPr lang="en-US" dirty="0">
                <a:solidFill>
                  <a:schemeClr val="tx1"/>
                </a:solidFill>
              </a:rPr>
              <a:t>What goes on in Washington, DC as it relates to substance use disorders and the workforce often trickles down to every state and impacts what and how you provide treatment and prevention services </a:t>
            </a:r>
          </a:p>
          <a:p>
            <a:pPr marL="342900" indent="-342900">
              <a:buFont typeface="Arial"/>
              <a:buChar char="•"/>
            </a:pPr>
            <a:r>
              <a:rPr lang="en-US" dirty="0">
                <a:solidFill>
                  <a:schemeClr val="tx1"/>
                </a:solidFill>
              </a:rPr>
              <a:t>Knowing who the federal partners are and issues they are addressing can provide much needed background to why certain decisions are made in states and local communities</a:t>
            </a:r>
          </a:p>
          <a:p>
            <a:endParaRPr lang="en-US" dirty="0">
              <a:solidFill>
                <a:schemeClr val="tx1"/>
              </a:solidFill>
            </a:endParaRPr>
          </a:p>
        </p:txBody>
      </p:sp>
      <p:sp>
        <p:nvSpPr>
          <p:cNvPr id="73" name="Rectangle 72">
            <a:extLst>
              <a:ext uri="{FF2B5EF4-FFF2-40B4-BE49-F238E27FC236}">
                <a16:creationId xmlns:a16="http://schemas.microsoft.com/office/drawing/2014/main" id="{19C0D743-B1D4-4E51-9DA7-C7D5DFB38BA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 y="6334316"/>
            <a:ext cx="9143989" cy="66484"/>
          </a:xfrm>
          <a:prstGeom prst="rect">
            <a:avLst/>
          </a:prstGeom>
          <a:solidFill>
            <a:srgbClr val="89AADB"/>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5" name="Rectangle 74">
            <a:extLst>
              <a:ext uri="{FF2B5EF4-FFF2-40B4-BE49-F238E27FC236}">
                <a16:creationId xmlns:a16="http://schemas.microsoft.com/office/drawing/2014/main" id="{9C79E85A-4471-4765-8CC6-CC72735E6DC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400800"/>
            <a:ext cx="9144000" cy="457200"/>
          </a:xfrm>
          <a:prstGeom prst="rect">
            <a:avLst/>
          </a:prstGeom>
          <a:solidFill>
            <a:srgbClr val="54563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3785172646"/>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13BCCAE5-A35B-4B66-A4A7-E23C34A403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BB85DF5-3111-4C1C-B131-3C8F138EC52B}"/>
              </a:ext>
            </a:extLst>
          </p:cNvPr>
          <p:cNvSpPr>
            <a:spLocks noGrp="1"/>
          </p:cNvSpPr>
          <p:nvPr>
            <p:ph type="title"/>
          </p:nvPr>
        </p:nvSpPr>
        <p:spPr>
          <a:xfrm>
            <a:off x="470261" y="286603"/>
            <a:ext cx="8238309" cy="1450757"/>
          </a:xfrm>
        </p:spPr>
        <p:txBody>
          <a:bodyPr>
            <a:normAutofit fontScale="90000"/>
          </a:bodyPr>
          <a:lstStyle/>
          <a:p>
            <a:pPr algn="ctr"/>
            <a:r>
              <a:rPr lang="en-US" sz="4000" dirty="0"/>
              <a:t>Substance Abuse &amp; Mental Health Services Administration</a:t>
            </a:r>
            <a:br>
              <a:rPr lang="en-US" sz="3400" dirty="0"/>
            </a:br>
            <a:r>
              <a:rPr lang="en-US" sz="3400" dirty="0"/>
              <a:t>US Department of Health &amp; Human Services</a:t>
            </a:r>
          </a:p>
        </p:txBody>
      </p:sp>
      <p:cxnSp>
        <p:nvCxnSpPr>
          <p:cNvPr id="11" name="Straight Connector 10">
            <a:extLst>
              <a:ext uri="{FF2B5EF4-FFF2-40B4-BE49-F238E27FC236}">
                <a16:creationId xmlns:a16="http://schemas.microsoft.com/office/drawing/2014/main" id="{6987BDFB-DE64-4B56-B44F-45FAE19FA94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95149" y="1737845"/>
            <a:ext cx="74752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35469031-C2FD-4E4D-B9A7-1C814B442133}"/>
              </a:ext>
            </a:extLst>
          </p:cNvPr>
          <p:cNvSpPr>
            <a:spLocks noGrp="1"/>
          </p:cNvSpPr>
          <p:nvPr>
            <p:ph idx="1"/>
          </p:nvPr>
        </p:nvSpPr>
        <p:spPr>
          <a:xfrm>
            <a:off x="261256" y="1845734"/>
            <a:ext cx="8238310" cy="4023360"/>
          </a:xfrm>
        </p:spPr>
        <p:txBody>
          <a:bodyPr>
            <a:normAutofit/>
          </a:bodyPr>
          <a:lstStyle/>
          <a:p>
            <a:pPr marL="342900" indent="-342900">
              <a:buFont typeface="Arial"/>
              <a:buChar char="•"/>
            </a:pPr>
            <a:r>
              <a:rPr lang="en-US" dirty="0"/>
              <a:t>Mission is to reduce the impact of substance abuse and mental illness on America’s communities</a:t>
            </a:r>
          </a:p>
          <a:p>
            <a:pPr marL="342900" indent="-342900">
              <a:buFont typeface="Arial"/>
              <a:buChar char="•"/>
            </a:pPr>
            <a:r>
              <a:rPr lang="en-US" dirty="0"/>
              <a:t>In existence since 1992; headquarters in Rockville, MD</a:t>
            </a:r>
          </a:p>
          <a:p>
            <a:pPr marL="342900" indent="-342900">
              <a:buFont typeface="Arial"/>
              <a:buChar char="•"/>
            </a:pPr>
            <a:r>
              <a:rPr lang="en-US" dirty="0"/>
              <a:t>SAMHSA’s four Centers include:</a:t>
            </a:r>
          </a:p>
          <a:p>
            <a:pPr marL="1085850" lvl="1" indent="-342900">
              <a:buFont typeface="Arial"/>
              <a:buChar char="•"/>
            </a:pPr>
            <a:r>
              <a:rPr lang="en-US" sz="2000" dirty="0"/>
              <a:t>Center for Behavioral Health Statistics and Quality</a:t>
            </a:r>
          </a:p>
          <a:p>
            <a:pPr marL="1085850" lvl="1" indent="-342900">
              <a:buFont typeface="Arial"/>
              <a:buChar char="•"/>
            </a:pPr>
            <a:r>
              <a:rPr lang="en-US" sz="2000" dirty="0"/>
              <a:t>Center for Mental Health Services (CMH)</a:t>
            </a:r>
          </a:p>
          <a:p>
            <a:pPr marL="1085850" lvl="1" indent="-342900">
              <a:buFont typeface="Arial"/>
              <a:buChar char="•"/>
            </a:pPr>
            <a:r>
              <a:rPr lang="en-US" sz="2000" dirty="0"/>
              <a:t>Center for Substance Abuse Prevention (CSAP)</a:t>
            </a:r>
          </a:p>
          <a:p>
            <a:pPr marL="1085850" lvl="1" indent="-342900">
              <a:buFont typeface="Arial"/>
              <a:buChar char="•"/>
            </a:pPr>
            <a:r>
              <a:rPr lang="en-US" sz="2000" dirty="0"/>
              <a:t>Center for Substance Abuse Treatment (CSAT)</a:t>
            </a:r>
          </a:p>
          <a:p>
            <a:endParaRPr lang="en-US" sz="1700" dirty="0"/>
          </a:p>
        </p:txBody>
      </p:sp>
      <p:pic>
        <p:nvPicPr>
          <p:cNvPr id="4" name="Picture 2" descr="Image result for samhsa logo">
            <a:extLst>
              <a:ext uri="{FF2B5EF4-FFF2-40B4-BE49-F238E27FC236}">
                <a16:creationId xmlns:a16="http://schemas.microsoft.com/office/drawing/2014/main" id="{7D7A64C0-A9F8-4BDC-97E0-08D57653248C}"/>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200665" y="5270746"/>
            <a:ext cx="2742669" cy="706236"/>
          </a:xfrm>
          <a:prstGeom prst="rect">
            <a:avLst/>
          </a:prstGeom>
          <a:noFill/>
          <a:extLst>
            <a:ext uri="{909E8E84-426E-40DD-AFC4-6F175D3DCCD1}">
              <a14:hiddenFill xmlns:a14="http://schemas.microsoft.com/office/drawing/2010/main">
                <a:solidFill>
                  <a:srgbClr val="FFFFFF"/>
                </a:solidFill>
              </a14:hiddenFill>
            </a:ext>
          </a:extLst>
        </p:spPr>
      </p:pic>
      <p:sp>
        <p:nvSpPr>
          <p:cNvPr id="13" name="Rectangle 12">
            <a:extLst>
              <a:ext uri="{FF2B5EF4-FFF2-40B4-BE49-F238E27FC236}">
                <a16:creationId xmlns:a16="http://schemas.microsoft.com/office/drawing/2014/main" id="{BD7A74B5-8367-4A83-ABEC-0FCDDE97B1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 y="6334316"/>
            <a:ext cx="9143989"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Rectangle 14">
            <a:extLst>
              <a:ext uri="{FF2B5EF4-FFF2-40B4-BE49-F238E27FC236}">
                <a16:creationId xmlns:a16="http://schemas.microsoft.com/office/drawing/2014/main" id="{2CC184B0-C2C6-4BF0-B078-816C7AF9597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400800"/>
            <a:ext cx="9144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29312047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Rectangle 16">
            <a:extLst>
              <a:ext uri="{FF2B5EF4-FFF2-40B4-BE49-F238E27FC236}">
                <a16:creationId xmlns:a16="http://schemas.microsoft.com/office/drawing/2014/main" id="{F64BBAA4-C62B-4146-B49F-FE4CC4655E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33431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867843B-C1D0-4D25-8F50-D9C6F11013F7}"/>
              </a:ext>
            </a:extLst>
          </p:cNvPr>
          <p:cNvSpPr>
            <a:spLocks noGrp="1"/>
          </p:cNvSpPr>
          <p:nvPr>
            <p:ph type="title"/>
          </p:nvPr>
        </p:nvSpPr>
        <p:spPr>
          <a:xfrm>
            <a:off x="822960" y="286603"/>
            <a:ext cx="7543800" cy="1450757"/>
          </a:xfrm>
        </p:spPr>
        <p:txBody>
          <a:bodyPr>
            <a:normAutofit/>
          </a:bodyPr>
          <a:lstStyle/>
          <a:p>
            <a:r>
              <a:rPr lang="en-US" sz="4400" dirty="0"/>
              <a:t>Strategic Initiative on Workforce Development: Goals</a:t>
            </a:r>
          </a:p>
        </p:txBody>
      </p:sp>
      <p:pic>
        <p:nvPicPr>
          <p:cNvPr id="9" name="Picture 2" descr="Image result for samhsa logo">
            <a:extLst>
              <a:ext uri="{FF2B5EF4-FFF2-40B4-BE49-F238E27FC236}">
                <a16:creationId xmlns:a16="http://schemas.microsoft.com/office/drawing/2014/main" id="{7C9D56B1-08E1-411A-A159-C39C820BFD78}"/>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411376" y="5603476"/>
            <a:ext cx="2321247" cy="597720"/>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a:extLst>
              <a:ext uri="{FF2B5EF4-FFF2-40B4-BE49-F238E27FC236}">
                <a16:creationId xmlns:a16="http://schemas.microsoft.com/office/drawing/2014/main" id="{8FB4CA2D-DC52-4CC7-9E53-7773B22389EC}"/>
              </a:ext>
            </a:extLst>
          </p:cNvPr>
          <p:cNvSpPr>
            <a:spLocks noGrp="1"/>
          </p:cNvSpPr>
          <p:nvPr>
            <p:ph idx="1"/>
          </p:nvPr>
        </p:nvSpPr>
        <p:spPr>
          <a:xfrm>
            <a:off x="374469" y="1845734"/>
            <a:ext cx="8351520" cy="4023360"/>
          </a:xfrm>
        </p:spPr>
        <p:txBody>
          <a:bodyPr>
            <a:normAutofit/>
          </a:bodyPr>
          <a:lstStyle/>
          <a:p>
            <a:pPr marL="342900" indent="-342900">
              <a:buFont typeface="Arial"/>
              <a:buChar char="•"/>
            </a:pPr>
            <a:r>
              <a:rPr lang="en-US" sz="2400" dirty="0"/>
              <a:t>Develop/disseminate workforce training and education tools and core competencies to address behavioral health issues</a:t>
            </a:r>
          </a:p>
          <a:p>
            <a:pPr marL="342900" indent="-342900">
              <a:buFont typeface="Arial"/>
              <a:buChar char="•"/>
            </a:pPr>
            <a:r>
              <a:rPr lang="en-US" sz="2400" dirty="0"/>
              <a:t>Develop and support deployment of peer practitioners in all public health and health care delivery settings</a:t>
            </a:r>
          </a:p>
          <a:p>
            <a:pPr marL="342900" indent="-342900">
              <a:buFont typeface="Arial"/>
              <a:buChar char="•"/>
            </a:pPr>
            <a:r>
              <a:rPr lang="en-US" sz="2400" dirty="0"/>
              <a:t>Develop consistent data collection methods to identify and track behavioral health workforce needs</a:t>
            </a:r>
          </a:p>
          <a:p>
            <a:pPr marL="342900" indent="-342900">
              <a:buFont typeface="Arial"/>
              <a:buChar char="•"/>
            </a:pPr>
            <a:r>
              <a:rPr lang="en-US" sz="2400" dirty="0"/>
              <a:t>Influence and support funding for the behavioral health workforce</a:t>
            </a:r>
          </a:p>
          <a:p>
            <a:endParaRPr lang="en-US" dirty="0"/>
          </a:p>
        </p:txBody>
      </p:sp>
      <p:sp>
        <p:nvSpPr>
          <p:cNvPr id="19" name="Rectangle 18">
            <a:extLst>
              <a:ext uri="{FF2B5EF4-FFF2-40B4-BE49-F238E27FC236}">
                <a16:creationId xmlns:a16="http://schemas.microsoft.com/office/drawing/2014/main" id="{77C34054-98F8-4229-885E-04C525969C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 y="6334316"/>
            <a:ext cx="9143989"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1" name="Rectangle 20">
            <a:extLst>
              <a:ext uri="{FF2B5EF4-FFF2-40B4-BE49-F238E27FC236}">
                <a16:creationId xmlns:a16="http://schemas.microsoft.com/office/drawing/2014/main" id="{22AAB964-B835-4B93-A1F3-4A30D1F385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400800"/>
            <a:ext cx="9144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30637653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EE1530B0-6F96-46C0-8B3E-3215CB756BE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63" y="0"/>
            <a:ext cx="9139737" cy="6858000"/>
          </a:xfrm>
          <a:prstGeom prst="rect">
            <a:avLst/>
          </a:prstGeom>
          <a:ln>
            <a:noFill/>
          </a:ln>
        </p:spPr>
        <p:style>
          <a:lnRef idx="2">
            <a:schemeClr val="accent6">
              <a:shade val="50000"/>
            </a:schemeClr>
          </a:lnRef>
          <a:fillRef idx="1001">
            <a:schemeClr val="lt1"/>
          </a:fillRef>
          <a:effectRef idx="0">
            <a:schemeClr val="accent6"/>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754910CF-1B56-45D3-960A-E89F7B3B913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 y="0"/>
            <a:ext cx="3038093"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A2C61069-9EC7-4AC6-A237-F2FA0060C659}"/>
              </a:ext>
            </a:extLst>
          </p:cNvPr>
          <p:cNvSpPr>
            <a:spLocks noGrp="1"/>
          </p:cNvSpPr>
          <p:nvPr>
            <p:ph type="title"/>
          </p:nvPr>
        </p:nvSpPr>
        <p:spPr>
          <a:xfrm>
            <a:off x="369277" y="516835"/>
            <a:ext cx="2572816" cy="5772840"/>
          </a:xfrm>
        </p:spPr>
        <p:txBody>
          <a:bodyPr anchor="ctr">
            <a:normAutofit/>
          </a:bodyPr>
          <a:lstStyle/>
          <a:p>
            <a:r>
              <a:rPr lang="en-US" sz="4000" dirty="0">
                <a:solidFill>
                  <a:srgbClr val="FFFFFF"/>
                </a:solidFill>
              </a:rPr>
              <a:t>What Concerns SAMHSA about Workforce?</a:t>
            </a:r>
          </a:p>
        </p:txBody>
      </p:sp>
      <p:sp>
        <p:nvSpPr>
          <p:cNvPr id="14" name="Rectangle 13">
            <a:extLst>
              <a:ext uri="{FF2B5EF4-FFF2-40B4-BE49-F238E27FC236}">
                <a16:creationId xmlns:a16="http://schemas.microsoft.com/office/drawing/2014/main" id="{6669F804-A677-4B75-95F4-A5E4426FB7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30053" y="0"/>
            <a:ext cx="48006"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aphicFrame>
        <p:nvGraphicFramePr>
          <p:cNvPr id="5" name="Content Placeholder 2">
            <a:extLst>
              <a:ext uri="{FF2B5EF4-FFF2-40B4-BE49-F238E27FC236}">
                <a16:creationId xmlns:a16="http://schemas.microsoft.com/office/drawing/2014/main" id="{076EFE95-F1DC-4856-8831-7A040537A49F}"/>
              </a:ext>
            </a:extLst>
          </p:cNvPr>
          <p:cNvGraphicFramePr>
            <a:graphicFrameLocks noGrp="1"/>
          </p:cNvGraphicFramePr>
          <p:nvPr>
            <p:ph idx="1"/>
            <p:extLst>
              <p:ext uri="{D42A27DB-BD31-4B8C-83A1-F6EECF244321}">
                <p14:modId xmlns:p14="http://schemas.microsoft.com/office/powerpoint/2010/main" val="3989280281"/>
              </p:ext>
            </p:extLst>
          </p:nvPr>
        </p:nvGraphicFramePr>
        <p:xfrm>
          <a:off x="3556397" y="639763"/>
          <a:ext cx="5098256" cy="564991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1469043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EE1530B0-6F96-46C0-8B3E-3215CB756BE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63" y="0"/>
            <a:ext cx="9139737" cy="6858000"/>
          </a:xfrm>
          <a:prstGeom prst="rect">
            <a:avLst/>
          </a:prstGeom>
          <a:ln>
            <a:noFill/>
          </a:ln>
        </p:spPr>
        <p:style>
          <a:lnRef idx="2">
            <a:schemeClr val="accent6">
              <a:shade val="50000"/>
            </a:schemeClr>
          </a:lnRef>
          <a:fillRef idx="1001">
            <a:schemeClr val="lt1"/>
          </a:fillRef>
          <a:effectRef idx="0">
            <a:schemeClr val="accent6"/>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754910CF-1B56-45D3-960A-E89F7B3B913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 y="0"/>
            <a:ext cx="3038093"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A73A9F2D-08E9-442B-81E0-7BB9030DA829}"/>
              </a:ext>
            </a:extLst>
          </p:cNvPr>
          <p:cNvSpPr>
            <a:spLocks noGrp="1"/>
          </p:cNvSpPr>
          <p:nvPr>
            <p:ph type="title"/>
          </p:nvPr>
        </p:nvSpPr>
        <p:spPr>
          <a:xfrm>
            <a:off x="369277" y="516835"/>
            <a:ext cx="2313633" cy="5772840"/>
          </a:xfrm>
        </p:spPr>
        <p:txBody>
          <a:bodyPr anchor="ctr">
            <a:normAutofit/>
          </a:bodyPr>
          <a:lstStyle/>
          <a:p>
            <a:r>
              <a:rPr lang="en-US" sz="4000" dirty="0">
                <a:solidFill>
                  <a:srgbClr val="FFFFFF"/>
                </a:solidFill>
              </a:rPr>
              <a:t>SAMHSA Resources</a:t>
            </a:r>
          </a:p>
        </p:txBody>
      </p:sp>
      <p:sp>
        <p:nvSpPr>
          <p:cNvPr id="14" name="Rectangle 13">
            <a:extLst>
              <a:ext uri="{FF2B5EF4-FFF2-40B4-BE49-F238E27FC236}">
                <a16:creationId xmlns:a16="http://schemas.microsoft.com/office/drawing/2014/main" id="{6669F804-A677-4B75-95F4-A5E4426FB7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30053" y="0"/>
            <a:ext cx="48006"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aphicFrame>
        <p:nvGraphicFramePr>
          <p:cNvPr id="5" name="Content Placeholder 2">
            <a:extLst>
              <a:ext uri="{FF2B5EF4-FFF2-40B4-BE49-F238E27FC236}">
                <a16:creationId xmlns:a16="http://schemas.microsoft.com/office/drawing/2014/main" id="{BCBE18B4-5CD0-4751-968F-6134A346C5FD}"/>
              </a:ext>
            </a:extLst>
          </p:cNvPr>
          <p:cNvGraphicFramePr>
            <a:graphicFrameLocks noGrp="1"/>
          </p:cNvGraphicFramePr>
          <p:nvPr>
            <p:ph idx="1"/>
            <p:extLst>
              <p:ext uri="{D42A27DB-BD31-4B8C-83A1-F6EECF244321}">
                <p14:modId xmlns:p14="http://schemas.microsoft.com/office/powerpoint/2010/main" val="2198538324"/>
              </p:ext>
            </p:extLst>
          </p:nvPr>
        </p:nvGraphicFramePr>
        <p:xfrm>
          <a:off x="3556397" y="639763"/>
          <a:ext cx="5098256" cy="564991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9862616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33" name="Rectangle 76">
            <a:extLst>
              <a:ext uri="{FF2B5EF4-FFF2-40B4-BE49-F238E27FC236}">
                <a16:creationId xmlns:a16="http://schemas.microsoft.com/office/drawing/2014/main" id="{5E0A8391-2737-4F1C-B27A-C44629DB4D3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33431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9CF3B84-9523-4BEC-8E66-1DB87BC6956F}"/>
              </a:ext>
            </a:extLst>
          </p:cNvPr>
          <p:cNvSpPr>
            <a:spLocks noGrp="1"/>
          </p:cNvSpPr>
          <p:nvPr>
            <p:ph type="title"/>
          </p:nvPr>
        </p:nvSpPr>
        <p:spPr>
          <a:xfrm>
            <a:off x="314326" y="642257"/>
            <a:ext cx="2730624" cy="5226837"/>
          </a:xfrm>
        </p:spPr>
        <p:txBody>
          <a:bodyPr anchor="t">
            <a:normAutofit/>
          </a:bodyPr>
          <a:lstStyle/>
          <a:p>
            <a:r>
              <a:rPr lang="en-US" sz="5400" dirty="0"/>
              <a:t>Recovery Month</a:t>
            </a:r>
          </a:p>
        </p:txBody>
      </p:sp>
      <p:sp>
        <p:nvSpPr>
          <p:cNvPr id="3" name="Content Placeholder 2">
            <a:extLst>
              <a:ext uri="{FF2B5EF4-FFF2-40B4-BE49-F238E27FC236}">
                <a16:creationId xmlns:a16="http://schemas.microsoft.com/office/drawing/2014/main" id="{08E8C081-8C79-4F60-8DE4-5D8A7B940311}"/>
              </a:ext>
            </a:extLst>
          </p:cNvPr>
          <p:cNvSpPr>
            <a:spLocks noGrp="1"/>
          </p:cNvSpPr>
          <p:nvPr>
            <p:ph idx="1"/>
          </p:nvPr>
        </p:nvSpPr>
        <p:spPr>
          <a:xfrm>
            <a:off x="3044950" y="642257"/>
            <a:ext cx="5625522" cy="3320143"/>
          </a:xfrm>
        </p:spPr>
        <p:txBody>
          <a:bodyPr>
            <a:normAutofit/>
          </a:bodyPr>
          <a:lstStyle/>
          <a:p>
            <a:pPr marL="342900" indent="-342900">
              <a:buFont typeface="Arial"/>
              <a:buChar char="•"/>
            </a:pPr>
            <a:r>
              <a:rPr lang="en-US" sz="2800" dirty="0"/>
              <a:t>Every September, SAMHSA sponsors Recovery Month to increase awareness and understanding of mental and substance use disorders and celebrate the people who recover. </a:t>
            </a:r>
          </a:p>
          <a:p>
            <a:pPr marL="342900" indent="-342900">
              <a:buFont typeface="Arial"/>
              <a:buChar char="•"/>
            </a:pPr>
            <a:r>
              <a:rPr lang="en-US" sz="2800" dirty="0"/>
              <a:t>www.recoverymonth.gov</a:t>
            </a:r>
          </a:p>
          <a:p>
            <a:endParaRPr lang="en-US" dirty="0"/>
          </a:p>
        </p:txBody>
      </p:sp>
      <p:pic>
        <p:nvPicPr>
          <p:cNvPr id="1028" name="Picture 4" descr="National Recovery Month 30th Anniversary">
            <a:extLst>
              <a:ext uri="{FF2B5EF4-FFF2-40B4-BE49-F238E27FC236}">
                <a16:creationId xmlns:a16="http://schemas.microsoft.com/office/drawing/2014/main" id="{28D80D75-3B09-4E39-AFFC-7DCEAB33F53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30108" y="3815597"/>
            <a:ext cx="7619511" cy="2400146"/>
          </a:xfrm>
          <a:prstGeom prst="rect">
            <a:avLst/>
          </a:prstGeom>
          <a:noFill/>
          <a:extLst>
            <a:ext uri="{909E8E84-426E-40DD-AFC4-6F175D3DCCD1}">
              <a14:hiddenFill xmlns:a14="http://schemas.microsoft.com/office/drawing/2010/main">
                <a:solidFill>
                  <a:srgbClr val="FFFFFF"/>
                </a:solidFill>
              </a14:hiddenFill>
            </a:ext>
          </a:extLst>
        </p:spPr>
      </p:pic>
      <p:sp>
        <p:nvSpPr>
          <p:cNvPr id="1034" name="Rectangle 78">
            <a:extLst>
              <a:ext uri="{FF2B5EF4-FFF2-40B4-BE49-F238E27FC236}">
                <a16:creationId xmlns:a16="http://schemas.microsoft.com/office/drawing/2014/main" id="{E75DDEB2-8C7E-4057-BACC-E31322D8B4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 y="6334316"/>
            <a:ext cx="9143989" cy="66484"/>
          </a:xfrm>
          <a:prstGeom prst="rect">
            <a:avLst/>
          </a:prstGeom>
          <a:solidFill>
            <a:srgbClr val="43E4FF"/>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35" name="Rectangle 80">
            <a:extLst>
              <a:ext uri="{FF2B5EF4-FFF2-40B4-BE49-F238E27FC236}">
                <a16:creationId xmlns:a16="http://schemas.microsoft.com/office/drawing/2014/main" id="{7318A5EE-3B62-4E05-A9DD-88EB7DD6828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400800"/>
            <a:ext cx="9144000" cy="457200"/>
          </a:xfrm>
          <a:prstGeom prst="rect">
            <a:avLst/>
          </a:prstGeom>
          <a:solidFill>
            <a:srgbClr val="53415A"/>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9985022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9" name="Rectangle 18">
            <a:extLst>
              <a:ext uri="{FF2B5EF4-FFF2-40B4-BE49-F238E27FC236}">
                <a16:creationId xmlns:a16="http://schemas.microsoft.com/office/drawing/2014/main" id="{35230A27-1553-42F8-99D7-829868E1371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A772232D-B4D6-429F-B3D1-2D9891B85E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241173" y="320040"/>
            <a:ext cx="8661654" cy="6217920"/>
          </a:xfrm>
          <a:prstGeom prst="rect">
            <a:avLst/>
          </a:prstGeom>
          <a:solidFill>
            <a:schemeClr val="bg2"/>
          </a:solidFill>
          <a:ln w="127000" cap="sq"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itle 12"/>
          <p:cNvSpPr>
            <a:spLocks noGrp="1"/>
          </p:cNvSpPr>
          <p:nvPr>
            <p:ph type="title"/>
          </p:nvPr>
        </p:nvSpPr>
        <p:spPr>
          <a:xfrm>
            <a:off x="723772" y="963997"/>
            <a:ext cx="2441018" cy="4938361"/>
          </a:xfrm>
        </p:spPr>
        <p:txBody>
          <a:bodyPr anchor="ctr">
            <a:normAutofit/>
          </a:bodyPr>
          <a:lstStyle/>
          <a:p>
            <a:r>
              <a:rPr lang="en-US" dirty="0"/>
              <a:t>Where </a:t>
            </a:r>
            <a:br>
              <a:rPr lang="en-US" dirty="0"/>
            </a:br>
            <a:r>
              <a:rPr lang="en-US" dirty="0"/>
              <a:t>It All Began…</a:t>
            </a:r>
          </a:p>
        </p:txBody>
      </p:sp>
      <p:cxnSp>
        <p:nvCxnSpPr>
          <p:cNvPr id="23" name="Straight Connector 22">
            <a:extLst>
              <a:ext uri="{FF2B5EF4-FFF2-40B4-BE49-F238E27FC236}">
                <a16:creationId xmlns:a16="http://schemas.microsoft.com/office/drawing/2014/main" id="{02CC3441-26B3-4381-B3DF-8AE3C288BC0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487688" y="2057399"/>
            <a:ext cx="0" cy="274320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14" name="Content Placeholder 13"/>
          <p:cNvSpPr>
            <a:spLocks noGrp="1"/>
          </p:cNvSpPr>
          <p:nvPr>
            <p:ph idx="1"/>
          </p:nvPr>
        </p:nvSpPr>
        <p:spPr>
          <a:xfrm>
            <a:off x="3851161" y="963507"/>
            <a:ext cx="4601323" cy="4938851"/>
          </a:xfrm>
        </p:spPr>
        <p:txBody>
          <a:bodyPr anchor="ctr">
            <a:normAutofit lnSpcReduction="10000"/>
          </a:bodyPr>
          <a:lstStyle/>
          <a:p>
            <a:pPr marL="342900" indent="-342900">
              <a:buFont typeface="Arial"/>
              <a:buChar char="•"/>
            </a:pPr>
            <a:r>
              <a:rPr lang="en-US" sz="2400" dirty="0"/>
              <a:t>The addiction counseling profession has a rich history</a:t>
            </a:r>
          </a:p>
          <a:p>
            <a:pPr marL="342900" indent="-342900">
              <a:buFont typeface="Arial"/>
              <a:buChar char="•"/>
            </a:pPr>
            <a:r>
              <a:rPr lang="en-US" sz="2400" dirty="0"/>
              <a:t>Paraprofessionals were the pioneers</a:t>
            </a:r>
          </a:p>
          <a:p>
            <a:pPr marL="342900" indent="-342900">
              <a:buFont typeface="Arial"/>
              <a:buChar char="•"/>
            </a:pPr>
            <a:r>
              <a:rPr lang="en-US" sz="2400" dirty="0"/>
              <a:t>Little else but lived experience shared through recovery story-telling, mutual recovery support, counseling and community recovery resource development and linkage to treatment and AA</a:t>
            </a:r>
          </a:p>
          <a:p>
            <a:pPr marL="342900" indent="-342900">
              <a:buFont typeface="Arial"/>
              <a:buChar char="•"/>
            </a:pPr>
            <a:r>
              <a:rPr lang="en-US" sz="2400" dirty="0"/>
              <a:t>“Formal” credentials held by pioneers were personal recovery and a passion to help others recover</a:t>
            </a:r>
          </a:p>
          <a:p>
            <a:endParaRPr lang="en-US" sz="1600" dirty="0"/>
          </a:p>
        </p:txBody>
      </p:sp>
    </p:spTree>
    <p:extLst>
      <p:ext uri="{BB962C8B-B14F-4D97-AF65-F5344CB8AC3E}">
        <p14:creationId xmlns:p14="http://schemas.microsoft.com/office/powerpoint/2010/main" val="27718599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5E0A8391-2737-4F1C-B27A-C44629DB4D3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33431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2876D1D-8FE5-44A6-BEB1-3B70802B7E68}"/>
              </a:ext>
            </a:extLst>
          </p:cNvPr>
          <p:cNvSpPr>
            <a:spLocks noGrp="1"/>
          </p:cNvSpPr>
          <p:nvPr>
            <p:ph type="title"/>
          </p:nvPr>
        </p:nvSpPr>
        <p:spPr>
          <a:xfrm>
            <a:off x="506631" y="1722911"/>
            <a:ext cx="2563257" cy="3472543"/>
          </a:xfrm>
        </p:spPr>
        <p:txBody>
          <a:bodyPr anchor="t">
            <a:normAutofit/>
          </a:bodyPr>
          <a:lstStyle/>
          <a:p>
            <a:r>
              <a:rPr lang="en-US" sz="4400" dirty="0"/>
              <a:t>HRSA: Health Resources &amp; Services</a:t>
            </a:r>
            <a:br>
              <a:rPr lang="en-US" sz="3700" dirty="0"/>
            </a:br>
            <a:r>
              <a:rPr lang="en-US" sz="2400" dirty="0"/>
              <a:t>US Department of Health &amp; Human Services</a:t>
            </a:r>
            <a:endParaRPr lang="en-US" sz="3700" dirty="0"/>
          </a:p>
        </p:txBody>
      </p:sp>
      <p:sp>
        <p:nvSpPr>
          <p:cNvPr id="3" name="Content Placeholder 2">
            <a:extLst>
              <a:ext uri="{FF2B5EF4-FFF2-40B4-BE49-F238E27FC236}">
                <a16:creationId xmlns:a16="http://schemas.microsoft.com/office/drawing/2014/main" id="{689095BD-130E-4FF5-B79C-0D90C93ADF64}"/>
              </a:ext>
            </a:extLst>
          </p:cNvPr>
          <p:cNvSpPr>
            <a:spLocks noGrp="1"/>
          </p:cNvSpPr>
          <p:nvPr>
            <p:ph idx="1"/>
          </p:nvPr>
        </p:nvSpPr>
        <p:spPr>
          <a:xfrm>
            <a:off x="3535134" y="642257"/>
            <a:ext cx="5135337" cy="3320143"/>
          </a:xfrm>
        </p:spPr>
        <p:txBody>
          <a:bodyPr>
            <a:normAutofit/>
          </a:bodyPr>
          <a:lstStyle/>
          <a:p>
            <a:pPr marL="342900" indent="-342900">
              <a:buFont typeface="Arial"/>
              <a:buChar char="•"/>
            </a:pPr>
            <a:r>
              <a:rPr lang="en-US" dirty="0"/>
              <a:t>HRSA is the primary federal agency for improving access to health care by strengthening the health care workforce, building healthy communities and achieving health equity</a:t>
            </a:r>
          </a:p>
          <a:p>
            <a:pPr marL="342900" indent="-342900">
              <a:buFont typeface="Arial"/>
              <a:buChar char="•"/>
            </a:pPr>
            <a:r>
              <a:rPr lang="en-US" dirty="0"/>
              <a:t>HRSA’s programs provide health care to people who are geographically isolated, economically or medically vulnerable</a:t>
            </a:r>
            <a:endParaRPr lang="en-US"/>
          </a:p>
          <a:p>
            <a:endParaRPr lang="en-US" dirty="0"/>
          </a:p>
        </p:txBody>
      </p:sp>
      <p:pic>
        <p:nvPicPr>
          <p:cNvPr id="4" name="Picture 2" descr="Image result for HRSA logo">
            <a:extLst>
              <a:ext uri="{FF2B5EF4-FFF2-40B4-BE49-F238E27FC236}">
                <a16:creationId xmlns:a16="http://schemas.microsoft.com/office/drawing/2014/main" id="{DBC59924-6ECE-4340-BFCA-2D3A287FB26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35134" y="4231731"/>
            <a:ext cx="5135337" cy="1604792"/>
          </a:xfrm>
          <a:prstGeom prst="rect">
            <a:avLst/>
          </a:prstGeom>
          <a:noFill/>
          <a:extLst>
            <a:ext uri="{909E8E84-426E-40DD-AFC4-6F175D3DCCD1}">
              <a14:hiddenFill xmlns:a14="http://schemas.microsoft.com/office/drawing/2010/main">
                <a:solidFill>
                  <a:srgbClr val="FFFFFF"/>
                </a:solidFill>
              </a14:hiddenFill>
            </a:ext>
          </a:extLst>
        </p:spPr>
      </p:pic>
      <p:sp>
        <p:nvSpPr>
          <p:cNvPr id="11" name="Rectangle 10">
            <a:extLst>
              <a:ext uri="{FF2B5EF4-FFF2-40B4-BE49-F238E27FC236}">
                <a16:creationId xmlns:a16="http://schemas.microsoft.com/office/drawing/2014/main" id="{E75DDEB2-8C7E-4057-BACC-E31322D8B4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 y="6334316"/>
            <a:ext cx="9143989" cy="66484"/>
          </a:xfrm>
          <a:prstGeom prst="rect">
            <a:avLst/>
          </a:prstGeom>
          <a:solidFill>
            <a:srgbClr val="3D87CD"/>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Rectangle 12">
            <a:extLst>
              <a:ext uri="{FF2B5EF4-FFF2-40B4-BE49-F238E27FC236}">
                <a16:creationId xmlns:a16="http://schemas.microsoft.com/office/drawing/2014/main" id="{7318A5EE-3B62-4E05-A9DD-88EB7DD6828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400800"/>
            <a:ext cx="9144000" cy="457200"/>
          </a:xfrm>
          <a:prstGeom prst="rect">
            <a:avLst/>
          </a:prstGeom>
          <a:solidFill>
            <a:srgbClr val="405B6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42743561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13BCCAE5-A35B-4B66-A4A7-E23C34A403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C88B576-0BD8-4C6A-9436-4273760069E4}"/>
              </a:ext>
            </a:extLst>
          </p:cNvPr>
          <p:cNvSpPr>
            <a:spLocks noGrp="1"/>
          </p:cNvSpPr>
          <p:nvPr>
            <p:ph type="title"/>
          </p:nvPr>
        </p:nvSpPr>
        <p:spPr>
          <a:xfrm>
            <a:off x="822960" y="286603"/>
            <a:ext cx="7543800" cy="1450757"/>
          </a:xfrm>
        </p:spPr>
        <p:txBody>
          <a:bodyPr>
            <a:normAutofit/>
          </a:bodyPr>
          <a:lstStyle/>
          <a:p>
            <a:r>
              <a:rPr lang="en-US"/>
              <a:t>HRSA, continued</a:t>
            </a:r>
            <a:endParaRPr lang="en-US" dirty="0"/>
          </a:p>
        </p:txBody>
      </p:sp>
      <p:cxnSp>
        <p:nvCxnSpPr>
          <p:cNvPr id="12" name="Straight Connector 11">
            <a:extLst>
              <a:ext uri="{FF2B5EF4-FFF2-40B4-BE49-F238E27FC236}">
                <a16:creationId xmlns:a16="http://schemas.microsoft.com/office/drawing/2014/main" id="{6987BDFB-DE64-4B56-B44F-45FAE19FA94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95149" y="1737845"/>
            <a:ext cx="74752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61194AD8-A41C-4F55-9657-162BC2F0D6D9}"/>
              </a:ext>
            </a:extLst>
          </p:cNvPr>
          <p:cNvSpPr>
            <a:spLocks noGrp="1"/>
          </p:cNvSpPr>
          <p:nvPr>
            <p:ph idx="1"/>
          </p:nvPr>
        </p:nvSpPr>
        <p:spPr>
          <a:xfrm>
            <a:off x="895149" y="1845734"/>
            <a:ext cx="7583968" cy="4023360"/>
          </a:xfrm>
        </p:spPr>
        <p:txBody>
          <a:bodyPr>
            <a:normAutofit/>
          </a:bodyPr>
          <a:lstStyle/>
          <a:p>
            <a:pPr marL="342900" indent="-342900">
              <a:buFont typeface="Arial"/>
              <a:buChar char="•"/>
            </a:pPr>
            <a:r>
              <a:rPr lang="en-US" sz="2400" dirty="0"/>
              <a:t>HRSA also supports the training of health professionals, the distribution of providers to areas where they are needed most and improvements to health care delivery</a:t>
            </a:r>
          </a:p>
          <a:p>
            <a:pPr marL="342900" indent="-342900">
              <a:buFont typeface="Arial"/>
              <a:buChar char="•"/>
            </a:pPr>
            <a:r>
              <a:rPr lang="en-US" sz="2400" dirty="0"/>
              <a:t>DATA driven—Loans and scholarships for workforce—Grants for health care programs</a:t>
            </a:r>
          </a:p>
          <a:p>
            <a:pPr marL="342900" indent="-342900">
              <a:buFont typeface="Arial"/>
              <a:buChar char="•"/>
            </a:pPr>
            <a:r>
              <a:rPr lang="en-US" sz="2400" dirty="0"/>
              <a:t>MDS—collecting data on all professionals that touch substance use disorder</a:t>
            </a:r>
          </a:p>
          <a:p>
            <a:pPr marL="342900" indent="-342900">
              <a:buFont typeface="Arial"/>
              <a:buChar char="•"/>
            </a:pPr>
            <a:r>
              <a:rPr lang="en-US" sz="2400" dirty="0">
                <a:hlinkClick r:id="rId2"/>
              </a:rPr>
              <a:t>www.hrsa.gov</a:t>
            </a:r>
            <a:r>
              <a:rPr lang="en-US" sz="2400" dirty="0"/>
              <a:t> </a:t>
            </a:r>
          </a:p>
          <a:p>
            <a:endParaRPr lang="en-US" dirty="0"/>
          </a:p>
        </p:txBody>
      </p:sp>
      <p:pic>
        <p:nvPicPr>
          <p:cNvPr id="7" name="Graphic 6" descr="WorkforceManagement">
            <a:extLst>
              <a:ext uri="{FF2B5EF4-FFF2-40B4-BE49-F238E27FC236}">
                <a16:creationId xmlns:a16="http://schemas.microsoft.com/office/drawing/2014/main" id="{CE01FDCE-C9DD-4D92-9787-63D6BCDB312B}"/>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559348" y="4327852"/>
            <a:ext cx="1919769" cy="1919769"/>
          </a:xfrm>
          <a:prstGeom prst="rect">
            <a:avLst/>
          </a:prstGeom>
        </p:spPr>
      </p:pic>
      <p:sp>
        <p:nvSpPr>
          <p:cNvPr id="14" name="Rectangle 13">
            <a:extLst>
              <a:ext uri="{FF2B5EF4-FFF2-40B4-BE49-F238E27FC236}">
                <a16:creationId xmlns:a16="http://schemas.microsoft.com/office/drawing/2014/main" id="{BD7A74B5-8367-4A83-ABEC-0FCDDE97B1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 y="6334316"/>
            <a:ext cx="9143989"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2" name="Rectangle 15">
            <a:extLst>
              <a:ext uri="{FF2B5EF4-FFF2-40B4-BE49-F238E27FC236}">
                <a16:creationId xmlns:a16="http://schemas.microsoft.com/office/drawing/2014/main" id="{2CC184B0-C2C6-4BF0-B078-816C7AF9597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400800"/>
            <a:ext cx="9144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16906483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 name="Rectangle 19">
            <a:extLst>
              <a:ext uri="{FF2B5EF4-FFF2-40B4-BE49-F238E27FC236}">
                <a16:creationId xmlns:a16="http://schemas.microsoft.com/office/drawing/2014/main" id="{E9BA134F-37B6-498A-B46D-040B86E5DA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39736" cy="6858000"/>
          </a:xfrm>
          <a:prstGeom prst="rect">
            <a:avLst/>
          </a:prstGeom>
          <a:ln>
            <a:noFill/>
          </a:ln>
        </p:spPr>
        <p:style>
          <a:lnRef idx="2">
            <a:schemeClr val="accent6">
              <a:shade val="50000"/>
            </a:schemeClr>
          </a:lnRef>
          <a:fillRef idx="1001">
            <a:schemeClr val="lt1"/>
          </a:fillRef>
          <a:effectRef idx="0">
            <a:schemeClr val="accent6"/>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2BFE3F30-11E0-4842-8523-7222538C829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1" y="0"/>
            <a:ext cx="5660909" cy="6858000"/>
          </a:xfrm>
          <a:prstGeom prst="rect">
            <a:avLst/>
          </a:prstGeom>
          <a:solidFill>
            <a:srgbClr val="2C7A43"/>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8A20C21B-A328-4C1B-AFE2-003112CB0EAA}"/>
              </a:ext>
            </a:extLst>
          </p:cNvPr>
          <p:cNvSpPr>
            <a:spLocks noGrp="1"/>
          </p:cNvSpPr>
          <p:nvPr>
            <p:ph type="title"/>
          </p:nvPr>
        </p:nvSpPr>
        <p:spPr>
          <a:xfrm>
            <a:off x="258618" y="332110"/>
            <a:ext cx="5283200" cy="1666501"/>
          </a:xfrm>
        </p:spPr>
        <p:txBody>
          <a:bodyPr>
            <a:normAutofit/>
          </a:bodyPr>
          <a:lstStyle/>
          <a:p>
            <a:r>
              <a:rPr lang="en-US" sz="4000" dirty="0">
                <a:solidFill>
                  <a:srgbClr val="FFFFFF"/>
                </a:solidFill>
              </a:rPr>
              <a:t>ONDCP: </a:t>
            </a:r>
            <a:br>
              <a:rPr lang="en-US" sz="4000" dirty="0">
                <a:solidFill>
                  <a:srgbClr val="FFFFFF"/>
                </a:solidFill>
              </a:rPr>
            </a:br>
            <a:r>
              <a:rPr lang="en-US" sz="4000" dirty="0">
                <a:solidFill>
                  <a:srgbClr val="FFFFFF"/>
                </a:solidFill>
              </a:rPr>
              <a:t>Office of National Drug Control Policy </a:t>
            </a:r>
          </a:p>
        </p:txBody>
      </p:sp>
      <p:sp>
        <p:nvSpPr>
          <p:cNvPr id="3" name="Content Placeholder 2">
            <a:extLst>
              <a:ext uri="{FF2B5EF4-FFF2-40B4-BE49-F238E27FC236}">
                <a16:creationId xmlns:a16="http://schemas.microsoft.com/office/drawing/2014/main" id="{5B28D4A6-A435-4DA9-BF2C-11D621F426CD}"/>
              </a:ext>
            </a:extLst>
          </p:cNvPr>
          <p:cNvSpPr>
            <a:spLocks noGrp="1"/>
          </p:cNvSpPr>
          <p:nvPr>
            <p:ph idx="1"/>
          </p:nvPr>
        </p:nvSpPr>
        <p:spPr>
          <a:xfrm>
            <a:off x="258618" y="2236304"/>
            <a:ext cx="5283199" cy="4450823"/>
          </a:xfrm>
        </p:spPr>
        <p:txBody>
          <a:bodyPr>
            <a:normAutofit/>
          </a:bodyPr>
          <a:lstStyle/>
          <a:p>
            <a:pPr marL="342900" indent="-342900">
              <a:buFont typeface="Arial"/>
              <a:buChar char="•"/>
            </a:pPr>
            <a:r>
              <a:rPr lang="en-US" dirty="0">
                <a:solidFill>
                  <a:srgbClr val="FFFFFF"/>
                </a:solidFill>
              </a:rPr>
              <a:t>Executive Office of the President within the White House</a:t>
            </a:r>
          </a:p>
          <a:p>
            <a:pPr marL="342900" indent="-342900">
              <a:buFont typeface="Arial"/>
              <a:buChar char="•"/>
            </a:pPr>
            <a:r>
              <a:rPr lang="en-US" dirty="0">
                <a:solidFill>
                  <a:srgbClr val="FFFFFF"/>
                </a:solidFill>
              </a:rPr>
              <a:t>ONDCP was created by the Anti-Drug Abuse Act of 1988</a:t>
            </a:r>
          </a:p>
          <a:p>
            <a:pPr marL="342900" indent="-342900">
              <a:buFont typeface="Arial"/>
              <a:buChar char="•"/>
            </a:pPr>
            <a:r>
              <a:rPr lang="en-US" dirty="0">
                <a:solidFill>
                  <a:srgbClr val="FFFFFF"/>
                </a:solidFill>
              </a:rPr>
              <a:t>ONDCP works to reduce drug use and its consequences by leading and coordinating the development, implementation, and assessment of US drug policy</a:t>
            </a:r>
          </a:p>
          <a:p>
            <a:pPr marL="342900" indent="-342900">
              <a:buFont typeface="Arial"/>
              <a:buChar char="•"/>
            </a:pPr>
            <a:r>
              <a:rPr lang="en-US" dirty="0">
                <a:solidFill>
                  <a:srgbClr val="FFFFFF"/>
                </a:solidFill>
              </a:rPr>
              <a:t>ONDCP also provides administrative and financial support to the President’s Commission on Combatting Drug Addiction and the Opioid Crisis, established by Executive Order on March 29, 2017, by President Donald J. Trump</a:t>
            </a:r>
          </a:p>
          <a:p>
            <a:endParaRPr lang="en-US" sz="1600" dirty="0">
              <a:solidFill>
                <a:srgbClr val="FFFFFF"/>
              </a:solidFill>
            </a:endParaRPr>
          </a:p>
        </p:txBody>
      </p:sp>
      <p:sp>
        <p:nvSpPr>
          <p:cNvPr id="24" name="Rectangle 23">
            <a:extLst>
              <a:ext uri="{FF2B5EF4-FFF2-40B4-BE49-F238E27FC236}">
                <a16:creationId xmlns:a16="http://schemas.microsoft.com/office/drawing/2014/main" id="{3BC04142-131F-4352-8F66-1B161AF72EB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60920" y="0"/>
            <a:ext cx="48006" cy="6858000"/>
          </a:xfrm>
          <a:prstGeom prst="rect">
            <a:avLst/>
          </a:prstGeom>
          <a:solidFill>
            <a:srgbClr val="FD9E06"/>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4" name="Picture 2" descr="Image result for Office of National Drug Control Policy logo">
            <a:extLst>
              <a:ext uri="{FF2B5EF4-FFF2-40B4-BE49-F238E27FC236}">
                <a16:creationId xmlns:a16="http://schemas.microsoft.com/office/drawing/2014/main" id="{E6B0DF4A-6AAF-4F23-B66E-3C6564731307}"/>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188986" y="2182759"/>
            <a:ext cx="2470690" cy="24706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3502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3" name="Rectangle 22">
            <a:extLst>
              <a:ext uri="{FF2B5EF4-FFF2-40B4-BE49-F238E27FC236}">
                <a16:creationId xmlns:a16="http://schemas.microsoft.com/office/drawing/2014/main" id="{2B6C9846-B5AB-4E52-988D-F7E5865C9E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3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6F3D7E8E-8467-4198-87E0-ADC1B60467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130" y="4953000"/>
            <a:ext cx="9141714"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A5BB536C-E5AF-43D1-801D-AAA1A4B431B1}"/>
              </a:ext>
            </a:extLst>
          </p:cNvPr>
          <p:cNvSpPr>
            <a:spLocks noGrp="1"/>
          </p:cNvSpPr>
          <p:nvPr>
            <p:ph type="title"/>
          </p:nvPr>
        </p:nvSpPr>
        <p:spPr>
          <a:xfrm>
            <a:off x="203200" y="5252936"/>
            <a:ext cx="8728364" cy="1028715"/>
          </a:xfrm>
        </p:spPr>
        <p:txBody>
          <a:bodyPr>
            <a:normAutofit/>
          </a:bodyPr>
          <a:lstStyle/>
          <a:p>
            <a:pPr algn="ctr"/>
            <a:r>
              <a:rPr lang="en-US" dirty="0">
                <a:solidFill>
                  <a:srgbClr val="FFFFFF"/>
                </a:solidFill>
              </a:rPr>
              <a:t>The National Drug Control Strategy</a:t>
            </a:r>
          </a:p>
        </p:txBody>
      </p:sp>
      <p:sp>
        <p:nvSpPr>
          <p:cNvPr id="27" name="Rectangle 26">
            <a:extLst>
              <a:ext uri="{FF2B5EF4-FFF2-40B4-BE49-F238E27FC236}">
                <a16:creationId xmlns:a16="http://schemas.microsoft.com/office/drawing/2014/main" id="{399F85BF-36D0-4946-AAE8-69B89D44E6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30" y="4906176"/>
            <a:ext cx="9141714"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aphicFrame>
        <p:nvGraphicFramePr>
          <p:cNvPr id="18" name="Content Placeholder 2">
            <a:extLst>
              <a:ext uri="{FF2B5EF4-FFF2-40B4-BE49-F238E27FC236}">
                <a16:creationId xmlns:a16="http://schemas.microsoft.com/office/drawing/2014/main" id="{02D59BA7-1520-4DE6-8438-0A3E752A7F35}"/>
              </a:ext>
            </a:extLst>
          </p:cNvPr>
          <p:cNvGraphicFramePr>
            <a:graphicFrameLocks noGrp="1"/>
          </p:cNvGraphicFramePr>
          <p:nvPr>
            <p:ph idx="1"/>
            <p:extLst>
              <p:ext uri="{D42A27DB-BD31-4B8C-83A1-F6EECF244321}">
                <p14:modId xmlns:p14="http://schemas.microsoft.com/office/powerpoint/2010/main" val="2845195973"/>
              </p:ext>
            </p:extLst>
          </p:nvPr>
        </p:nvGraphicFramePr>
        <p:xfrm>
          <a:off x="482599" y="643467"/>
          <a:ext cx="8175358" cy="361924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6156092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EE1530B0-6F96-46C0-8B3E-3215CB756BE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63" y="0"/>
            <a:ext cx="9139737" cy="6858000"/>
          </a:xfrm>
          <a:prstGeom prst="rect">
            <a:avLst/>
          </a:prstGeom>
          <a:ln>
            <a:noFill/>
          </a:ln>
        </p:spPr>
        <p:style>
          <a:lnRef idx="2">
            <a:schemeClr val="accent6">
              <a:shade val="50000"/>
            </a:schemeClr>
          </a:lnRef>
          <a:fillRef idx="1001">
            <a:schemeClr val="lt1"/>
          </a:fillRef>
          <a:effectRef idx="0">
            <a:schemeClr val="accent6"/>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754910CF-1B56-45D3-960A-E89F7B3B913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 y="0"/>
            <a:ext cx="3038093"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EE1C1516-5680-4258-9F2F-59A4E1E9562D}"/>
              </a:ext>
            </a:extLst>
          </p:cNvPr>
          <p:cNvSpPr>
            <a:spLocks noGrp="1"/>
          </p:cNvSpPr>
          <p:nvPr>
            <p:ph type="title"/>
          </p:nvPr>
        </p:nvSpPr>
        <p:spPr>
          <a:xfrm>
            <a:off x="110836" y="516835"/>
            <a:ext cx="2879263" cy="5772840"/>
          </a:xfrm>
        </p:spPr>
        <p:txBody>
          <a:bodyPr anchor="ctr">
            <a:normAutofit/>
          </a:bodyPr>
          <a:lstStyle/>
          <a:p>
            <a:pPr algn="ctr"/>
            <a:r>
              <a:rPr lang="en-US" sz="4400" dirty="0">
                <a:solidFill>
                  <a:srgbClr val="FFFFFF"/>
                </a:solidFill>
              </a:rPr>
              <a:t>Prevention</a:t>
            </a:r>
          </a:p>
        </p:txBody>
      </p:sp>
      <p:sp>
        <p:nvSpPr>
          <p:cNvPr id="14" name="Rectangle 13">
            <a:extLst>
              <a:ext uri="{FF2B5EF4-FFF2-40B4-BE49-F238E27FC236}">
                <a16:creationId xmlns:a16="http://schemas.microsoft.com/office/drawing/2014/main" id="{6669F804-A677-4B75-95F4-A5E4426FB7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30053" y="0"/>
            <a:ext cx="48006"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aphicFrame>
        <p:nvGraphicFramePr>
          <p:cNvPr id="7" name="Content Placeholder 2">
            <a:extLst>
              <a:ext uri="{FF2B5EF4-FFF2-40B4-BE49-F238E27FC236}">
                <a16:creationId xmlns:a16="http://schemas.microsoft.com/office/drawing/2014/main" id="{F9C4323C-6BE3-4FCC-9603-E493E28F8E73}"/>
              </a:ext>
            </a:extLst>
          </p:cNvPr>
          <p:cNvGraphicFramePr>
            <a:graphicFrameLocks noGrp="1"/>
          </p:cNvGraphicFramePr>
          <p:nvPr>
            <p:ph idx="1"/>
            <p:extLst>
              <p:ext uri="{D42A27DB-BD31-4B8C-83A1-F6EECF244321}">
                <p14:modId xmlns:p14="http://schemas.microsoft.com/office/powerpoint/2010/main" val="2594083274"/>
              </p:ext>
            </p:extLst>
          </p:nvPr>
        </p:nvGraphicFramePr>
        <p:xfrm>
          <a:off x="3556397" y="639763"/>
          <a:ext cx="5098256" cy="564991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353859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2B6C9846-B5AB-4E52-988D-F7E5865C9E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3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6F3D7E8E-8467-4198-87E0-ADC1B60467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130" y="4953000"/>
            <a:ext cx="9141714"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6FE90607-98C8-4909-9FDE-5C3362C73C7E}"/>
              </a:ext>
            </a:extLst>
          </p:cNvPr>
          <p:cNvSpPr>
            <a:spLocks noGrp="1"/>
          </p:cNvSpPr>
          <p:nvPr>
            <p:ph type="title"/>
          </p:nvPr>
        </p:nvSpPr>
        <p:spPr>
          <a:xfrm>
            <a:off x="800100" y="5252936"/>
            <a:ext cx="7543800" cy="1028715"/>
          </a:xfrm>
        </p:spPr>
        <p:txBody>
          <a:bodyPr>
            <a:normAutofit/>
          </a:bodyPr>
          <a:lstStyle/>
          <a:p>
            <a:pPr algn="ctr"/>
            <a:r>
              <a:rPr lang="en-US" sz="5400" dirty="0">
                <a:solidFill>
                  <a:srgbClr val="FFFFFF"/>
                </a:solidFill>
              </a:rPr>
              <a:t>Treatment &amp; Recovery</a:t>
            </a:r>
          </a:p>
        </p:txBody>
      </p:sp>
      <p:sp>
        <p:nvSpPr>
          <p:cNvPr id="14" name="Rectangle 13">
            <a:extLst>
              <a:ext uri="{FF2B5EF4-FFF2-40B4-BE49-F238E27FC236}">
                <a16:creationId xmlns:a16="http://schemas.microsoft.com/office/drawing/2014/main" id="{399F85BF-36D0-4946-AAE8-69B89D44E6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30" y="4906176"/>
            <a:ext cx="9141714"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aphicFrame>
        <p:nvGraphicFramePr>
          <p:cNvPr id="5" name="Content Placeholder 2">
            <a:extLst>
              <a:ext uri="{FF2B5EF4-FFF2-40B4-BE49-F238E27FC236}">
                <a16:creationId xmlns:a16="http://schemas.microsoft.com/office/drawing/2014/main" id="{EBF926C0-0DCE-41B4-B4F3-837E19A63206}"/>
              </a:ext>
            </a:extLst>
          </p:cNvPr>
          <p:cNvGraphicFramePr>
            <a:graphicFrameLocks noGrp="1"/>
          </p:cNvGraphicFramePr>
          <p:nvPr>
            <p:ph idx="1"/>
            <p:extLst>
              <p:ext uri="{D42A27DB-BD31-4B8C-83A1-F6EECF244321}">
                <p14:modId xmlns:p14="http://schemas.microsoft.com/office/powerpoint/2010/main" val="757520876"/>
              </p:ext>
            </p:extLst>
          </p:nvPr>
        </p:nvGraphicFramePr>
        <p:xfrm>
          <a:off x="258618" y="221026"/>
          <a:ext cx="8737600" cy="455417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3589008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 name="Rectangle 7">
            <a:extLst>
              <a:ext uri="{FF2B5EF4-FFF2-40B4-BE49-F238E27FC236}">
                <a16:creationId xmlns:a16="http://schemas.microsoft.com/office/drawing/2014/main" id="{35230A27-1553-42F8-99D7-829868E1371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9">
            <a:extLst>
              <a:ext uri="{FF2B5EF4-FFF2-40B4-BE49-F238E27FC236}">
                <a16:creationId xmlns:a16="http://schemas.microsoft.com/office/drawing/2014/main" id="{A772232D-B4D6-429F-B3D1-2D9891B85E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241173" y="320040"/>
            <a:ext cx="8661654" cy="6217920"/>
          </a:xfrm>
          <a:prstGeom prst="rect">
            <a:avLst/>
          </a:prstGeom>
          <a:solidFill>
            <a:schemeClr val="bg2"/>
          </a:solidFill>
          <a:ln w="127000" cap="sq"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17B506F-304C-4E30-861E-C1C557326B94}"/>
              </a:ext>
            </a:extLst>
          </p:cNvPr>
          <p:cNvSpPr>
            <a:spLocks noGrp="1"/>
          </p:cNvSpPr>
          <p:nvPr>
            <p:ph type="title"/>
          </p:nvPr>
        </p:nvSpPr>
        <p:spPr>
          <a:xfrm>
            <a:off x="723772" y="963997"/>
            <a:ext cx="2441018" cy="4938361"/>
          </a:xfrm>
        </p:spPr>
        <p:txBody>
          <a:bodyPr anchor="ctr">
            <a:normAutofit/>
          </a:bodyPr>
          <a:lstStyle/>
          <a:p>
            <a:pPr algn="r"/>
            <a:r>
              <a:rPr lang="en-US" dirty="0"/>
              <a:t>Reducing Illicit Drugs</a:t>
            </a:r>
          </a:p>
        </p:txBody>
      </p:sp>
      <p:cxnSp>
        <p:nvCxnSpPr>
          <p:cNvPr id="16" name="Straight Connector 11">
            <a:extLst>
              <a:ext uri="{FF2B5EF4-FFF2-40B4-BE49-F238E27FC236}">
                <a16:creationId xmlns:a16="http://schemas.microsoft.com/office/drawing/2014/main" id="{02CC3441-26B3-4381-B3DF-8AE3C288BC0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487688" y="2057399"/>
            <a:ext cx="0" cy="274320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1EDD1824-BF7D-4880-949B-9B64E25EACBB}"/>
              </a:ext>
            </a:extLst>
          </p:cNvPr>
          <p:cNvSpPr>
            <a:spLocks noGrp="1"/>
          </p:cNvSpPr>
          <p:nvPr>
            <p:ph idx="1"/>
          </p:nvPr>
        </p:nvSpPr>
        <p:spPr>
          <a:xfrm>
            <a:off x="3795745" y="554178"/>
            <a:ext cx="4960330" cy="6022110"/>
          </a:xfrm>
        </p:spPr>
        <p:txBody>
          <a:bodyPr anchor="ctr">
            <a:normAutofit/>
          </a:bodyPr>
          <a:lstStyle/>
          <a:p>
            <a:pPr marL="342900" indent="-342900">
              <a:buFont typeface="Arial"/>
              <a:buChar char="•"/>
            </a:pPr>
            <a:r>
              <a:rPr lang="en-US" dirty="0"/>
              <a:t>Disrupting, Dismantling, and Defeating Drug Traffickers</a:t>
            </a:r>
          </a:p>
          <a:p>
            <a:pPr marL="342900" indent="-342900">
              <a:buFont typeface="Arial"/>
              <a:buChar char="•"/>
            </a:pPr>
            <a:r>
              <a:rPr lang="en-US" dirty="0"/>
              <a:t>Working with International Partners</a:t>
            </a:r>
          </a:p>
          <a:p>
            <a:pPr marL="342900" indent="-342900">
              <a:buFont typeface="Arial"/>
              <a:buChar char="•"/>
            </a:pPr>
            <a:r>
              <a:rPr lang="en-US" dirty="0"/>
              <a:t>Combatting Illicit Internet Drug Sales</a:t>
            </a:r>
          </a:p>
          <a:p>
            <a:pPr marL="342900" indent="-342900">
              <a:buFont typeface="Arial"/>
              <a:buChar char="•"/>
            </a:pPr>
            <a:r>
              <a:rPr lang="en-US" dirty="0"/>
              <a:t>Focusing Federal Government Effort Against Illicit Drug Delivery through the Mail and Express Consignment Networks</a:t>
            </a:r>
          </a:p>
          <a:p>
            <a:pPr marL="342900" indent="-342900">
              <a:buFont typeface="Arial"/>
              <a:buChar char="•"/>
            </a:pPr>
            <a:r>
              <a:rPr lang="en-US" dirty="0"/>
              <a:t>Interdicting the Flow of Drugs Across the Physical Borders and into the US</a:t>
            </a:r>
          </a:p>
          <a:p>
            <a:pPr marL="342900" indent="-342900">
              <a:buFont typeface="Arial"/>
              <a:buChar char="•"/>
            </a:pPr>
            <a:r>
              <a:rPr lang="en-US" dirty="0"/>
              <a:t>Disrupting and Dismantling the Illicit Drug Production Infrastructure</a:t>
            </a:r>
          </a:p>
          <a:p>
            <a:pPr marL="342900" indent="-342900">
              <a:buFont typeface="Arial"/>
              <a:buChar char="•"/>
            </a:pPr>
            <a:r>
              <a:rPr lang="en-US" dirty="0"/>
              <a:t>Leveraging the Full Capabilities of Multi-Jurisdictional Task Force Programs</a:t>
            </a:r>
          </a:p>
          <a:p>
            <a:pPr marL="342900" indent="-342900">
              <a:buFont typeface="Arial"/>
              <a:buChar char="•"/>
            </a:pPr>
            <a:r>
              <a:rPr lang="en-US" dirty="0"/>
              <a:t>Interrupting the Financial Activities of Drug Traffickers</a:t>
            </a:r>
          </a:p>
          <a:p>
            <a:pPr marL="342900" indent="-342900">
              <a:buFont typeface="Arial"/>
              <a:buChar char="•"/>
            </a:pPr>
            <a:r>
              <a:rPr lang="en-US" dirty="0"/>
              <a:t>Enhancing Law Enforcement Capacity</a:t>
            </a:r>
          </a:p>
          <a:p>
            <a:endParaRPr lang="en-US" sz="1500" dirty="0"/>
          </a:p>
        </p:txBody>
      </p:sp>
    </p:spTree>
    <p:extLst>
      <p:ext uri="{BB962C8B-B14F-4D97-AF65-F5344CB8AC3E}">
        <p14:creationId xmlns:p14="http://schemas.microsoft.com/office/powerpoint/2010/main" val="37149270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Rectangle 16">
            <a:extLst>
              <a:ext uri="{FF2B5EF4-FFF2-40B4-BE49-F238E27FC236}">
                <a16:creationId xmlns:a16="http://schemas.microsoft.com/office/drawing/2014/main" id="{3558DB37-9FEE-48A2-8578-ED04015739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3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415ED559-0DB3-44BC-8848-6A9B662EF38C}"/>
              </a:ext>
            </a:extLst>
          </p:cNvPr>
          <p:cNvSpPr>
            <a:spLocks noGrp="1"/>
          </p:cNvSpPr>
          <p:nvPr>
            <p:ph idx="1"/>
          </p:nvPr>
        </p:nvSpPr>
        <p:spPr>
          <a:xfrm>
            <a:off x="800100" y="403187"/>
            <a:ext cx="7520940" cy="3973464"/>
          </a:xfrm>
        </p:spPr>
        <p:txBody>
          <a:bodyPr>
            <a:normAutofit/>
          </a:bodyPr>
          <a:lstStyle/>
          <a:p>
            <a:pPr marL="342900" indent="-342900">
              <a:buFont typeface="Arial"/>
              <a:buChar char="•"/>
            </a:pPr>
            <a:r>
              <a:rPr lang="en-US" sz="2400" dirty="0"/>
              <a:t>Established in 1974, under the National Institutes of Health </a:t>
            </a:r>
          </a:p>
          <a:p>
            <a:pPr marL="342900" indent="-342900">
              <a:buFont typeface="Arial"/>
              <a:buChar char="•"/>
            </a:pPr>
            <a:r>
              <a:rPr lang="en-US" sz="2400" dirty="0"/>
              <a:t>NIDA’s mission is to lead the nation in bringing the power of science to bear on drug abuse and addiction</a:t>
            </a:r>
          </a:p>
          <a:p>
            <a:pPr marL="342900" indent="-342900">
              <a:buFont typeface="Arial"/>
              <a:buChar char="•"/>
            </a:pPr>
            <a:r>
              <a:rPr lang="en-US" sz="2400" dirty="0"/>
              <a:t>How?</a:t>
            </a:r>
          </a:p>
          <a:p>
            <a:pPr marL="1085850" lvl="1" indent="-342900">
              <a:buFont typeface="Arial"/>
              <a:buChar char="•"/>
            </a:pPr>
            <a:r>
              <a:rPr lang="en-US" sz="2000" dirty="0"/>
              <a:t>By the strategic support and conduct of research across a broad range of disciplines</a:t>
            </a:r>
          </a:p>
          <a:p>
            <a:pPr marL="1085850" lvl="1" indent="-342900">
              <a:buFont typeface="Arial"/>
              <a:buChar char="•"/>
            </a:pPr>
            <a:r>
              <a:rPr lang="en-US" sz="2000" dirty="0"/>
              <a:t>By ensuring the rapid and effective dissemination and use of the results of that research to significantly improve prevention and treatment and to inform policy as it relates to drug abuse and addiction</a:t>
            </a:r>
          </a:p>
          <a:p>
            <a:endParaRPr lang="en-US" dirty="0"/>
          </a:p>
        </p:txBody>
      </p:sp>
      <p:sp>
        <p:nvSpPr>
          <p:cNvPr id="19" name="Rectangle 18">
            <a:extLst>
              <a:ext uri="{FF2B5EF4-FFF2-40B4-BE49-F238E27FC236}">
                <a16:creationId xmlns:a16="http://schemas.microsoft.com/office/drawing/2014/main" id="{5F7FCCA6-00E2-4F74-A105-0D769872F2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130" y="4953000"/>
            <a:ext cx="9141714"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A672F8DC-C4AD-4B8D-BDFB-6F707F8642D4}"/>
              </a:ext>
            </a:extLst>
          </p:cNvPr>
          <p:cNvSpPr>
            <a:spLocks noGrp="1"/>
          </p:cNvSpPr>
          <p:nvPr>
            <p:ph type="title"/>
          </p:nvPr>
        </p:nvSpPr>
        <p:spPr>
          <a:xfrm>
            <a:off x="203199" y="5252936"/>
            <a:ext cx="8756073" cy="1028715"/>
          </a:xfrm>
        </p:spPr>
        <p:txBody>
          <a:bodyPr anchor="ctr">
            <a:normAutofit/>
          </a:bodyPr>
          <a:lstStyle/>
          <a:p>
            <a:pPr algn="ctr"/>
            <a:r>
              <a:rPr lang="en-US" sz="4400" dirty="0">
                <a:solidFill>
                  <a:srgbClr val="FFFFFF"/>
                </a:solidFill>
              </a:rPr>
              <a:t>NIDA: National Institute on Drug Abuse</a:t>
            </a:r>
          </a:p>
        </p:txBody>
      </p:sp>
      <p:sp>
        <p:nvSpPr>
          <p:cNvPr id="21" name="Rectangle 20">
            <a:extLst>
              <a:ext uri="{FF2B5EF4-FFF2-40B4-BE49-F238E27FC236}">
                <a16:creationId xmlns:a16="http://schemas.microsoft.com/office/drawing/2014/main" id="{5E1ED12F-9F06-4B37-87B7-F98F52937F8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30" y="4906176"/>
            <a:ext cx="9141714"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2056" name="Picture 8" descr="NIDA">
            <a:extLst>
              <a:ext uri="{FF2B5EF4-FFF2-40B4-BE49-F238E27FC236}">
                <a16:creationId xmlns:a16="http://schemas.microsoft.com/office/drawing/2014/main" id="{6346E9E1-3167-40AA-8E2C-28D25B3CE7E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85060" y="4097249"/>
            <a:ext cx="3248025" cy="7143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489919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92" name="Rectangle 191">
            <a:extLst>
              <a:ext uri="{FF2B5EF4-FFF2-40B4-BE49-F238E27FC236}">
                <a16:creationId xmlns:a16="http://schemas.microsoft.com/office/drawing/2014/main" id="{873ECEC8-0F24-45B8-950F-35FC94BCEAC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33431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E4337F8-A087-4710-83A3-F959BC338E0C}"/>
              </a:ext>
            </a:extLst>
          </p:cNvPr>
          <p:cNvSpPr>
            <a:spLocks noGrp="1"/>
          </p:cNvSpPr>
          <p:nvPr>
            <p:ph type="title"/>
          </p:nvPr>
        </p:nvSpPr>
        <p:spPr>
          <a:xfrm>
            <a:off x="5894613" y="634946"/>
            <a:ext cx="2767693" cy="1450757"/>
          </a:xfrm>
        </p:spPr>
        <p:txBody>
          <a:bodyPr>
            <a:normAutofit/>
          </a:bodyPr>
          <a:lstStyle/>
          <a:p>
            <a:r>
              <a:rPr lang="en-US" dirty="0"/>
              <a:t>NIDA</a:t>
            </a:r>
          </a:p>
        </p:txBody>
      </p:sp>
      <p:pic>
        <p:nvPicPr>
          <p:cNvPr id="3074" name="Picture 2" descr="Image result for nida logo">
            <a:extLst>
              <a:ext uri="{FF2B5EF4-FFF2-40B4-BE49-F238E27FC236}">
                <a16:creationId xmlns:a16="http://schemas.microsoft.com/office/drawing/2014/main" id="{948769D6-1279-4635-9821-54211CE4207F}"/>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2485"/>
          <a:stretch/>
        </p:blipFill>
        <p:spPr bwMode="auto">
          <a:xfrm>
            <a:off x="475499" y="640081"/>
            <a:ext cx="5182351" cy="5314406"/>
          </a:xfrm>
          <a:prstGeom prst="rect">
            <a:avLst/>
          </a:prstGeom>
          <a:noFill/>
          <a:extLst>
            <a:ext uri="{909E8E84-426E-40DD-AFC4-6F175D3DCCD1}">
              <a14:hiddenFill xmlns:a14="http://schemas.microsoft.com/office/drawing/2010/main">
                <a:solidFill>
                  <a:srgbClr val="FFFFFF"/>
                </a:solidFill>
              </a14:hiddenFill>
            </a:ext>
          </a:extLst>
        </p:spPr>
      </p:pic>
      <p:cxnSp>
        <p:nvCxnSpPr>
          <p:cNvPr id="193" name="Straight Connector 192">
            <a:extLst>
              <a:ext uri="{FF2B5EF4-FFF2-40B4-BE49-F238E27FC236}">
                <a16:creationId xmlns:a16="http://schemas.microsoft.com/office/drawing/2014/main" id="{89EB8C68-FF1B-4849-867B-32D29B19F102}"/>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919107" y="2085703"/>
            <a:ext cx="2674620" cy="0"/>
          </a:xfrm>
          <a:prstGeom prst="line">
            <a:avLst/>
          </a:prstGeom>
          <a:ln w="6350">
            <a:solidFill>
              <a:schemeClr val="tx1">
                <a:lumMod val="50000"/>
                <a:lumOff val="50000"/>
                <a:alpha val="90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A1B991F1-E672-40D7-8306-8A17E8A4565A}"/>
              </a:ext>
            </a:extLst>
          </p:cNvPr>
          <p:cNvSpPr>
            <a:spLocks noGrp="1"/>
          </p:cNvSpPr>
          <p:nvPr>
            <p:ph idx="1"/>
          </p:nvPr>
        </p:nvSpPr>
        <p:spPr>
          <a:xfrm>
            <a:off x="5894613" y="2198914"/>
            <a:ext cx="2767693" cy="3670180"/>
          </a:xfrm>
        </p:spPr>
        <p:txBody>
          <a:bodyPr>
            <a:normAutofit/>
          </a:bodyPr>
          <a:lstStyle/>
          <a:p>
            <a:pPr marL="0" indent="0">
              <a:buNone/>
            </a:pPr>
            <a:r>
              <a:rPr lang="en-US"/>
              <a:t>For professionals:</a:t>
            </a:r>
          </a:p>
          <a:p>
            <a:pPr marL="793242" indent="-342900">
              <a:buFont typeface="Arial"/>
              <a:buChar char="•"/>
            </a:pPr>
            <a:r>
              <a:rPr lang="en-US"/>
              <a:t>Research studies and reports</a:t>
            </a:r>
          </a:p>
          <a:p>
            <a:pPr marL="793242" indent="-342900">
              <a:buFont typeface="Arial"/>
              <a:buChar char="•"/>
            </a:pPr>
            <a:r>
              <a:rPr lang="en-US" err="1"/>
              <a:t>DrugFacts</a:t>
            </a:r>
            <a:endParaRPr lang="en-US"/>
          </a:p>
          <a:p>
            <a:pPr marL="793242" indent="-342900">
              <a:buFont typeface="Arial"/>
              <a:buChar char="•"/>
            </a:pPr>
            <a:r>
              <a:rPr lang="en-US"/>
              <a:t>E-newsletters</a:t>
            </a:r>
          </a:p>
          <a:p>
            <a:pPr marL="793242" indent="-342900">
              <a:buFont typeface="Arial"/>
              <a:buChar char="•"/>
            </a:pPr>
            <a:r>
              <a:rPr lang="en-US"/>
              <a:t>Journals</a:t>
            </a:r>
          </a:p>
          <a:p>
            <a:pPr marL="793242" indent="-342900">
              <a:buFont typeface="Arial"/>
              <a:buChar char="•"/>
            </a:pPr>
            <a:r>
              <a:rPr lang="en-US"/>
              <a:t>Education materials</a:t>
            </a:r>
          </a:p>
          <a:p>
            <a:pPr marL="793242" indent="-342900">
              <a:buFont typeface="Arial"/>
              <a:buChar char="•"/>
            </a:pPr>
            <a:r>
              <a:rPr lang="en-US"/>
              <a:t>Podcasts</a:t>
            </a:r>
          </a:p>
          <a:p>
            <a:endParaRPr lang="en-US" dirty="0"/>
          </a:p>
        </p:txBody>
      </p:sp>
      <p:sp>
        <p:nvSpPr>
          <p:cNvPr id="194" name="Rectangle 193">
            <a:extLst>
              <a:ext uri="{FF2B5EF4-FFF2-40B4-BE49-F238E27FC236}">
                <a16:creationId xmlns:a16="http://schemas.microsoft.com/office/drawing/2014/main" id="{7D417315-0A35-4882-ABD2-ABE3C89E5D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 y="6334316"/>
            <a:ext cx="9143989"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5" name="Rectangle 194">
            <a:extLst>
              <a:ext uri="{FF2B5EF4-FFF2-40B4-BE49-F238E27FC236}">
                <a16:creationId xmlns:a16="http://schemas.microsoft.com/office/drawing/2014/main" id="{8B53612E-ADB2-4457-9688-89506397AF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400800"/>
            <a:ext cx="9144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25998673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Rectangle 8">
            <a:extLst>
              <a:ext uri="{FF2B5EF4-FFF2-40B4-BE49-F238E27FC236}">
                <a16:creationId xmlns:a16="http://schemas.microsoft.com/office/drawing/2014/main" id="{5E0A8391-2737-4F1C-B27A-C44629DB4D3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33431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6D88339-BDB3-4777-ADF1-6C9CC8E8DE6F}"/>
              </a:ext>
            </a:extLst>
          </p:cNvPr>
          <p:cNvSpPr>
            <a:spLocks noGrp="1"/>
          </p:cNvSpPr>
          <p:nvPr>
            <p:ph type="title"/>
          </p:nvPr>
        </p:nvSpPr>
        <p:spPr>
          <a:xfrm>
            <a:off x="304800" y="642257"/>
            <a:ext cx="2740149" cy="5226837"/>
          </a:xfrm>
        </p:spPr>
        <p:txBody>
          <a:bodyPr anchor="t">
            <a:normAutofit/>
          </a:bodyPr>
          <a:lstStyle/>
          <a:p>
            <a:r>
              <a:rPr lang="en-US" sz="4400" dirty="0"/>
              <a:t>NIAAA:</a:t>
            </a:r>
            <a:br>
              <a:rPr lang="en-US" sz="4400" dirty="0"/>
            </a:br>
            <a:r>
              <a:rPr lang="en-US" sz="4400" dirty="0"/>
              <a:t>National Institute on Alcohol Abuse &amp; Alcoholism</a:t>
            </a:r>
          </a:p>
        </p:txBody>
      </p:sp>
      <p:sp>
        <p:nvSpPr>
          <p:cNvPr id="3" name="Content Placeholder 2">
            <a:extLst>
              <a:ext uri="{FF2B5EF4-FFF2-40B4-BE49-F238E27FC236}">
                <a16:creationId xmlns:a16="http://schemas.microsoft.com/office/drawing/2014/main" id="{A0E617F9-DBE7-4152-B2A5-3E23DE93C5ED}"/>
              </a:ext>
            </a:extLst>
          </p:cNvPr>
          <p:cNvSpPr>
            <a:spLocks noGrp="1"/>
          </p:cNvSpPr>
          <p:nvPr>
            <p:ph idx="1"/>
          </p:nvPr>
        </p:nvSpPr>
        <p:spPr>
          <a:xfrm>
            <a:off x="3535134" y="642257"/>
            <a:ext cx="5135337" cy="3320143"/>
          </a:xfrm>
        </p:spPr>
        <p:txBody>
          <a:bodyPr>
            <a:normAutofit/>
          </a:bodyPr>
          <a:lstStyle/>
          <a:p>
            <a:pPr marL="342900" indent="-342900">
              <a:buFont typeface="Arial"/>
              <a:buChar char="•"/>
            </a:pPr>
            <a:r>
              <a:rPr lang="en-US" sz="2800" dirty="0"/>
              <a:t>Supports and conducts research on the impact of alcohol use on human health and well-being</a:t>
            </a:r>
          </a:p>
          <a:p>
            <a:pPr marL="342900" indent="-342900">
              <a:buFont typeface="Arial"/>
              <a:buChar char="•"/>
            </a:pPr>
            <a:r>
              <a:rPr lang="en-US" sz="2800" dirty="0"/>
              <a:t>It’s the largest funder of alcohol research in the world</a:t>
            </a:r>
          </a:p>
          <a:p>
            <a:endParaRPr lang="en-US" dirty="0"/>
          </a:p>
        </p:txBody>
      </p:sp>
      <p:pic>
        <p:nvPicPr>
          <p:cNvPr id="4" name="Picture 4">
            <a:extLst>
              <a:ext uri="{FF2B5EF4-FFF2-40B4-BE49-F238E27FC236}">
                <a16:creationId xmlns:a16="http://schemas.microsoft.com/office/drawing/2014/main" id="{1FDA83BB-BA75-4643-A33C-468B2FA160D6}"/>
              </a:ext>
            </a:extLst>
          </p:cNvPr>
          <p:cNvPicPr>
            <a:picLocks noChangeAspect="1" noChangeArrowheads="1"/>
          </p:cNvPicPr>
          <p:nvPr/>
        </p:nvPicPr>
        <p:blipFill>
          <a:blip r:embed="rId2"/>
          <a:stretch>
            <a:fillRect/>
          </a:stretch>
        </p:blipFill>
        <p:spPr bwMode="auto">
          <a:xfrm>
            <a:off x="3535134" y="4372953"/>
            <a:ext cx="5135337" cy="1322349"/>
          </a:xfrm>
          <a:prstGeom prst="rect">
            <a:avLst/>
          </a:prstGeom>
          <a:noFill/>
          <a:extLst>
            <a:ext uri="{909E8E84-426E-40DD-AFC4-6F175D3DCCD1}">
              <a14:hiddenFill xmlns:a14="http://schemas.microsoft.com/office/drawing/2010/main">
                <a:solidFill>
                  <a:srgbClr val="FFFFFF"/>
                </a:solidFill>
              </a14:hiddenFill>
            </a:ext>
          </a:extLst>
        </p:spPr>
      </p:pic>
      <p:sp>
        <p:nvSpPr>
          <p:cNvPr id="18" name="Rectangle 10">
            <a:extLst>
              <a:ext uri="{FF2B5EF4-FFF2-40B4-BE49-F238E27FC236}">
                <a16:creationId xmlns:a16="http://schemas.microsoft.com/office/drawing/2014/main" id="{E75DDEB2-8C7E-4057-BACC-E31322D8B4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 y="6334316"/>
            <a:ext cx="9143989" cy="66484"/>
          </a:xfrm>
          <a:prstGeom prst="rect">
            <a:avLst/>
          </a:prstGeom>
          <a:solidFill>
            <a:srgbClr val="3F74B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 name="Rectangle 12">
            <a:extLst>
              <a:ext uri="{FF2B5EF4-FFF2-40B4-BE49-F238E27FC236}">
                <a16:creationId xmlns:a16="http://schemas.microsoft.com/office/drawing/2014/main" id="{7318A5EE-3B62-4E05-A9DD-88EB7DD6828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400800"/>
            <a:ext cx="9144000" cy="457200"/>
          </a:xfrm>
          <a:prstGeom prst="rect">
            <a:avLst/>
          </a:prstGeom>
          <a:solidFill>
            <a:srgbClr val="3F5065"/>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3981306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EBDD54-E267-4673-BB58-52D5B3201BC5}"/>
              </a:ext>
            </a:extLst>
          </p:cNvPr>
          <p:cNvSpPr>
            <a:spLocks noGrp="1"/>
          </p:cNvSpPr>
          <p:nvPr>
            <p:ph type="title"/>
          </p:nvPr>
        </p:nvSpPr>
        <p:spPr>
          <a:xfrm>
            <a:off x="822960" y="286603"/>
            <a:ext cx="7543800" cy="1450757"/>
          </a:xfrm>
        </p:spPr>
        <p:txBody>
          <a:bodyPr>
            <a:normAutofit/>
          </a:bodyPr>
          <a:lstStyle/>
          <a:p>
            <a:r>
              <a:rPr lang="en-US" dirty="0"/>
              <a:t>Courtenay Baylor</a:t>
            </a:r>
          </a:p>
        </p:txBody>
      </p:sp>
      <p:sp>
        <p:nvSpPr>
          <p:cNvPr id="3" name="Content Placeholder 2">
            <a:extLst>
              <a:ext uri="{FF2B5EF4-FFF2-40B4-BE49-F238E27FC236}">
                <a16:creationId xmlns:a16="http://schemas.microsoft.com/office/drawing/2014/main" id="{C7BBFF80-1026-4771-87A6-BA8542B37C69}"/>
              </a:ext>
            </a:extLst>
          </p:cNvPr>
          <p:cNvSpPr>
            <a:spLocks noGrp="1"/>
          </p:cNvSpPr>
          <p:nvPr>
            <p:ph idx="1"/>
          </p:nvPr>
        </p:nvSpPr>
        <p:spPr>
          <a:xfrm>
            <a:off x="822959" y="1845734"/>
            <a:ext cx="4841240" cy="4023360"/>
          </a:xfrm>
        </p:spPr>
        <p:txBody>
          <a:bodyPr>
            <a:normAutofit/>
          </a:bodyPr>
          <a:lstStyle/>
          <a:p>
            <a:pPr marL="342900" indent="-342900">
              <a:buFont typeface="Arial"/>
              <a:buChar char="•"/>
            </a:pPr>
            <a:r>
              <a:rPr lang="en-US" dirty="0">
                <a:latin typeface="Calibri" panose="020F0502020204030204" pitchFamily="34" charset="0"/>
                <a:cs typeface="Calibri" panose="020F0502020204030204" pitchFamily="34" charset="0"/>
              </a:rPr>
              <a:t>The first recovered alcoholic to work as a professionally paid lay alcoholism therapist was Courtenay Baylor in 1913</a:t>
            </a:r>
          </a:p>
          <a:p>
            <a:pPr marL="342900" indent="-342900">
              <a:buFont typeface="Arial"/>
              <a:buChar char="•"/>
            </a:pPr>
            <a:r>
              <a:rPr lang="en-US" dirty="0">
                <a:latin typeface="Calibri" panose="020F0502020204030204" pitchFamily="34" charset="0"/>
                <a:cs typeface="Calibri" panose="020F0502020204030204" pitchFamily="34" charset="0"/>
              </a:rPr>
              <a:t>His unique credibility was that he was living proof that recovery was possible</a:t>
            </a:r>
          </a:p>
          <a:p>
            <a:pPr marL="342900" indent="-342900">
              <a:buFont typeface="Arial"/>
              <a:buChar char="•"/>
            </a:pPr>
            <a:r>
              <a:rPr lang="en-US" dirty="0">
                <a:latin typeface="Calibri" panose="020F0502020204030204" pitchFamily="34" charset="0"/>
                <a:cs typeface="Calibri" panose="020F0502020204030204" pitchFamily="34" charset="0"/>
              </a:rPr>
              <a:t>Real results were being seen with his therapeutic ideas and practices</a:t>
            </a:r>
          </a:p>
          <a:p>
            <a:pPr marL="342900" indent="-342900">
              <a:buFont typeface="Arial"/>
              <a:buChar char="•"/>
            </a:pPr>
            <a:r>
              <a:rPr lang="en-US" dirty="0">
                <a:latin typeface="Calibri" panose="020F0502020204030204" pitchFamily="34" charset="0"/>
                <a:cs typeface="Calibri" panose="020F0502020204030204" pitchFamily="34" charset="0"/>
              </a:rPr>
              <a:t>What else did he have? Tremendous charisma</a:t>
            </a:r>
          </a:p>
          <a:p>
            <a:endParaRPr lang="en-US" dirty="0"/>
          </a:p>
        </p:txBody>
      </p:sp>
      <p:pic>
        <p:nvPicPr>
          <p:cNvPr id="5" name="Picture Placeholder 4" descr="A person wearing a suit and tie&#10;&#10;Description automatically generated">
            <a:extLst>
              <a:ext uri="{FF2B5EF4-FFF2-40B4-BE49-F238E27FC236}">
                <a16:creationId xmlns:a16="http://schemas.microsoft.com/office/drawing/2014/main" id="{F09C6EA3-C393-4F3E-81B4-3C35B86DFF8B}"/>
              </a:ext>
            </a:extLst>
          </p:cNvPr>
          <p:cNvPicPr>
            <a:picLocks noChangeAspect="1"/>
          </p:cNvPicPr>
          <p:nvPr/>
        </p:nvPicPr>
        <p:blipFill rotWithShape="1">
          <a:blip r:embed="rId2"/>
          <a:srcRect r="-5" b="2936"/>
          <a:stretch/>
        </p:blipFill>
        <p:spPr>
          <a:xfrm>
            <a:off x="6015427" y="1916318"/>
            <a:ext cx="2351332" cy="3471012"/>
          </a:xfrm>
          <a:prstGeom prst="rect">
            <a:avLst/>
          </a:prstGeom>
        </p:spPr>
      </p:pic>
    </p:spTree>
    <p:extLst>
      <p:ext uri="{BB962C8B-B14F-4D97-AF65-F5344CB8AC3E}">
        <p14:creationId xmlns:p14="http://schemas.microsoft.com/office/powerpoint/2010/main" val="30683265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3741B58E-3B65-4A01-A276-975AB2CF8A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39736" cy="6858000"/>
          </a:xfrm>
          <a:prstGeom prst="rect">
            <a:avLst/>
          </a:prstGeom>
          <a:ln>
            <a:noFill/>
          </a:ln>
        </p:spPr>
        <p:style>
          <a:lnRef idx="2">
            <a:schemeClr val="accent6">
              <a:shade val="50000"/>
            </a:schemeClr>
          </a:lnRef>
          <a:fillRef idx="1001">
            <a:schemeClr val="lt1"/>
          </a:fillRef>
          <a:effectRef idx="0">
            <a:schemeClr val="accent6"/>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7AAC67C3-831B-4AB1-A259-DFB839CAFA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 y="0"/>
            <a:ext cx="3038093"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08891BDF-DF95-4F53-B0E3-47F16EB4133B}"/>
              </a:ext>
            </a:extLst>
          </p:cNvPr>
          <p:cNvSpPr>
            <a:spLocks noGrp="1"/>
          </p:cNvSpPr>
          <p:nvPr>
            <p:ph type="title"/>
          </p:nvPr>
        </p:nvSpPr>
        <p:spPr>
          <a:xfrm>
            <a:off x="369277" y="605896"/>
            <a:ext cx="2313633" cy="5646208"/>
          </a:xfrm>
        </p:spPr>
        <p:txBody>
          <a:bodyPr anchor="ctr">
            <a:normAutofit/>
          </a:bodyPr>
          <a:lstStyle/>
          <a:p>
            <a:r>
              <a:rPr lang="en-US" dirty="0">
                <a:solidFill>
                  <a:srgbClr val="FFFFFF"/>
                </a:solidFill>
              </a:rPr>
              <a:t>NIAAA: How?</a:t>
            </a:r>
          </a:p>
        </p:txBody>
      </p:sp>
      <p:sp>
        <p:nvSpPr>
          <p:cNvPr id="12" name="Rectangle 11">
            <a:extLst>
              <a:ext uri="{FF2B5EF4-FFF2-40B4-BE49-F238E27FC236}">
                <a16:creationId xmlns:a16="http://schemas.microsoft.com/office/drawing/2014/main" id="{054B3F04-9EAC-45C0-B3CE-0387EEA10A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30053" y="0"/>
            <a:ext cx="48006"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Content Placeholder 2">
            <a:extLst>
              <a:ext uri="{FF2B5EF4-FFF2-40B4-BE49-F238E27FC236}">
                <a16:creationId xmlns:a16="http://schemas.microsoft.com/office/drawing/2014/main" id="{5C0B6B26-C6E7-44B5-B4F1-0B16ACB4B813}"/>
              </a:ext>
            </a:extLst>
          </p:cNvPr>
          <p:cNvSpPr>
            <a:spLocks noGrp="1"/>
          </p:cNvSpPr>
          <p:nvPr>
            <p:ph idx="1"/>
          </p:nvPr>
        </p:nvSpPr>
        <p:spPr>
          <a:xfrm>
            <a:off x="3556512" y="605896"/>
            <a:ext cx="4810247" cy="5646208"/>
          </a:xfrm>
        </p:spPr>
        <p:txBody>
          <a:bodyPr anchor="ctr">
            <a:normAutofit/>
          </a:bodyPr>
          <a:lstStyle/>
          <a:p>
            <a:pPr marL="342900" indent="-342900">
              <a:buFont typeface="Arial"/>
              <a:buChar char="•"/>
            </a:pPr>
            <a:r>
              <a:rPr lang="en-US" dirty="0"/>
              <a:t>Conducting and supporting research in a wide range of scientific areas including genetics, neuroscience, epidemiology, health risks and benefits of alcohol consumption, prevention and treatment</a:t>
            </a:r>
          </a:p>
          <a:p>
            <a:pPr marL="342900" indent="-342900">
              <a:buFont typeface="Arial"/>
              <a:buChar char="•"/>
            </a:pPr>
            <a:r>
              <a:rPr lang="en-US" dirty="0"/>
              <a:t>Coordinating and collaborating with other research institutes and federal programs on alcohol-related issues</a:t>
            </a:r>
          </a:p>
          <a:p>
            <a:pPr marL="342900" indent="-342900">
              <a:buFont typeface="Arial"/>
              <a:buChar char="•"/>
            </a:pPr>
            <a:r>
              <a:rPr lang="en-US" dirty="0"/>
              <a:t>Collaborating with international, national, state, and local institutions, organization, agencies, and programs engaged in alcohol-related work</a:t>
            </a:r>
          </a:p>
          <a:p>
            <a:pPr marL="342900" indent="-342900">
              <a:buFont typeface="Arial"/>
              <a:buChar char="•"/>
            </a:pPr>
            <a:r>
              <a:rPr lang="en-US" dirty="0"/>
              <a:t>Translating and disseminating research findings to health care providers, researchers, policymakers, and the public</a:t>
            </a:r>
          </a:p>
          <a:p>
            <a:endParaRPr lang="en-US" dirty="0"/>
          </a:p>
        </p:txBody>
      </p:sp>
    </p:spTree>
    <p:extLst>
      <p:ext uri="{BB962C8B-B14F-4D97-AF65-F5344CB8AC3E}">
        <p14:creationId xmlns:p14="http://schemas.microsoft.com/office/powerpoint/2010/main" val="4384379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35230A27-1553-42F8-99D7-829868E1371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A772232D-B4D6-429F-B3D1-2D9891B85E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241173" y="320040"/>
            <a:ext cx="8661654" cy="6217920"/>
          </a:xfrm>
          <a:prstGeom prst="rect">
            <a:avLst/>
          </a:prstGeom>
          <a:solidFill>
            <a:schemeClr val="bg2"/>
          </a:solidFill>
          <a:ln w="127000" cap="sq"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0F062F0-AE6E-4B14-985D-B2598C76F371}"/>
              </a:ext>
            </a:extLst>
          </p:cNvPr>
          <p:cNvSpPr>
            <a:spLocks noGrp="1"/>
          </p:cNvSpPr>
          <p:nvPr>
            <p:ph type="title"/>
          </p:nvPr>
        </p:nvSpPr>
        <p:spPr>
          <a:xfrm>
            <a:off x="723772" y="963997"/>
            <a:ext cx="2441018" cy="4938361"/>
          </a:xfrm>
        </p:spPr>
        <p:txBody>
          <a:bodyPr anchor="ctr">
            <a:normAutofit/>
          </a:bodyPr>
          <a:lstStyle/>
          <a:p>
            <a:pPr algn="r"/>
            <a:r>
              <a:rPr lang="en-US" dirty="0"/>
              <a:t>NIAAA</a:t>
            </a:r>
          </a:p>
        </p:txBody>
      </p:sp>
      <p:cxnSp>
        <p:nvCxnSpPr>
          <p:cNvPr id="12" name="Straight Connector 11">
            <a:extLst>
              <a:ext uri="{FF2B5EF4-FFF2-40B4-BE49-F238E27FC236}">
                <a16:creationId xmlns:a16="http://schemas.microsoft.com/office/drawing/2014/main" id="{02CC3441-26B3-4381-B3DF-8AE3C288BC0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487688" y="2057399"/>
            <a:ext cx="0" cy="274320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E09938EC-3267-471B-88C1-A46AE0522AF2}"/>
              </a:ext>
            </a:extLst>
          </p:cNvPr>
          <p:cNvSpPr>
            <a:spLocks noGrp="1"/>
          </p:cNvSpPr>
          <p:nvPr>
            <p:ph idx="1"/>
          </p:nvPr>
        </p:nvSpPr>
        <p:spPr>
          <a:xfrm>
            <a:off x="3851161" y="963507"/>
            <a:ext cx="4601323" cy="4938851"/>
          </a:xfrm>
        </p:spPr>
        <p:txBody>
          <a:bodyPr anchor="ctr">
            <a:normAutofit/>
          </a:bodyPr>
          <a:lstStyle/>
          <a:p>
            <a:pPr marL="0" indent="0">
              <a:buNone/>
            </a:pPr>
            <a:r>
              <a:rPr lang="en-US" sz="2800" dirty="0"/>
              <a:t>For professionals</a:t>
            </a:r>
            <a:r>
              <a:rPr lang="en-US" sz="2400" dirty="0"/>
              <a:t>:</a:t>
            </a:r>
          </a:p>
          <a:p>
            <a:pPr marL="793242" indent="-342900">
              <a:buFont typeface="Arial"/>
              <a:buChar char="•"/>
            </a:pPr>
            <a:r>
              <a:rPr lang="en-US" sz="2600" dirty="0"/>
              <a:t>Publications, brochures, fact sheets</a:t>
            </a:r>
          </a:p>
          <a:p>
            <a:pPr marL="793242" indent="-342900">
              <a:buFont typeface="Arial"/>
              <a:buChar char="•"/>
            </a:pPr>
            <a:r>
              <a:rPr lang="en-US" sz="2600" dirty="0"/>
              <a:t>Research</a:t>
            </a:r>
          </a:p>
          <a:p>
            <a:pPr marL="793242" indent="-342900">
              <a:buFont typeface="Arial"/>
              <a:buChar char="•"/>
            </a:pPr>
            <a:r>
              <a:rPr lang="en-US" sz="2600" dirty="0"/>
              <a:t>Clinical trials</a:t>
            </a:r>
          </a:p>
          <a:p>
            <a:pPr marL="793242" indent="-342900">
              <a:buFont typeface="Arial"/>
              <a:buChar char="•"/>
            </a:pPr>
            <a:r>
              <a:rPr lang="en-US" sz="2600" dirty="0"/>
              <a:t>Grants</a:t>
            </a:r>
          </a:p>
          <a:p>
            <a:pPr marL="793242" indent="-342900">
              <a:buFont typeface="Arial"/>
              <a:buChar char="•"/>
            </a:pPr>
            <a:r>
              <a:rPr lang="en-US" sz="2600" dirty="0"/>
              <a:t>Journals and videocasts</a:t>
            </a:r>
          </a:p>
          <a:p>
            <a:pPr marL="793242" indent="-342900">
              <a:buFont typeface="Arial"/>
              <a:buChar char="•"/>
            </a:pPr>
            <a:r>
              <a:rPr lang="en-US" sz="2600" dirty="0"/>
              <a:t>Educational materials</a:t>
            </a:r>
          </a:p>
          <a:p>
            <a:endParaRPr lang="en-US" sz="1600" dirty="0"/>
          </a:p>
        </p:txBody>
      </p:sp>
    </p:spTree>
    <p:extLst>
      <p:ext uri="{BB962C8B-B14F-4D97-AF65-F5344CB8AC3E}">
        <p14:creationId xmlns:p14="http://schemas.microsoft.com/office/powerpoint/2010/main" val="37912049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1" name="Rectangle 70">
            <a:extLst>
              <a:ext uri="{FF2B5EF4-FFF2-40B4-BE49-F238E27FC236}">
                <a16:creationId xmlns:a16="http://schemas.microsoft.com/office/drawing/2014/main" id="{13BCCAE5-A35B-4B66-A4A7-E23C34A403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BBAE008-6B42-4661-9AB7-B7139ED17231}"/>
              </a:ext>
            </a:extLst>
          </p:cNvPr>
          <p:cNvSpPr>
            <a:spLocks noGrp="1"/>
          </p:cNvSpPr>
          <p:nvPr>
            <p:ph type="title"/>
          </p:nvPr>
        </p:nvSpPr>
        <p:spPr>
          <a:xfrm>
            <a:off x="822960" y="286603"/>
            <a:ext cx="7543800" cy="1450757"/>
          </a:xfrm>
        </p:spPr>
        <p:txBody>
          <a:bodyPr>
            <a:normAutofit/>
          </a:bodyPr>
          <a:lstStyle/>
          <a:p>
            <a:r>
              <a:rPr lang="en-US" dirty="0"/>
              <a:t>Climate in DC</a:t>
            </a:r>
          </a:p>
        </p:txBody>
      </p:sp>
      <p:cxnSp>
        <p:nvCxnSpPr>
          <p:cNvPr id="73" name="Straight Connector 72">
            <a:extLst>
              <a:ext uri="{FF2B5EF4-FFF2-40B4-BE49-F238E27FC236}">
                <a16:creationId xmlns:a16="http://schemas.microsoft.com/office/drawing/2014/main" id="{6987BDFB-DE64-4B56-B44F-45FAE19FA94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95149" y="1737845"/>
            <a:ext cx="74752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E58D7D0F-050D-42B5-BF8E-E988652B6A1C}"/>
              </a:ext>
            </a:extLst>
          </p:cNvPr>
          <p:cNvSpPr>
            <a:spLocks noGrp="1"/>
          </p:cNvSpPr>
          <p:nvPr>
            <p:ph idx="1"/>
          </p:nvPr>
        </p:nvSpPr>
        <p:spPr>
          <a:xfrm>
            <a:off x="822959" y="1845734"/>
            <a:ext cx="4841240" cy="4023360"/>
          </a:xfrm>
        </p:spPr>
        <p:txBody>
          <a:bodyPr>
            <a:normAutofit/>
          </a:bodyPr>
          <a:lstStyle/>
          <a:p>
            <a:pPr marL="342900" indent="-342900">
              <a:buFont typeface="Arial"/>
              <a:buChar char="•"/>
            </a:pPr>
            <a:r>
              <a:rPr lang="en-US" dirty="0"/>
              <a:t>A cultural shift in Congress has emerged on addiction; more willingness to deal with addiction-related issues in a bi-partisan manner</a:t>
            </a:r>
          </a:p>
          <a:p>
            <a:pPr marL="342900" indent="-342900">
              <a:buFont typeface="Arial"/>
              <a:buChar char="•"/>
            </a:pPr>
            <a:r>
              <a:rPr lang="en-US" dirty="0"/>
              <a:t>Recent public attention given to the opioid epidemic is creating motivation for lawmakers to care about addiction</a:t>
            </a:r>
          </a:p>
          <a:p>
            <a:pPr marL="342900" indent="-342900">
              <a:buFont typeface="Arial"/>
              <a:buChar char="•"/>
            </a:pPr>
            <a:r>
              <a:rPr lang="en-US" dirty="0"/>
              <a:t>This short window of opportunity must be seized!</a:t>
            </a:r>
          </a:p>
          <a:p>
            <a:endParaRPr lang="en-US" dirty="0"/>
          </a:p>
        </p:txBody>
      </p:sp>
      <p:pic>
        <p:nvPicPr>
          <p:cNvPr id="4098" name="Picture 2" descr="Image result for district of columbia">
            <a:extLst>
              <a:ext uri="{FF2B5EF4-FFF2-40B4-BE49-F238E27FC236}">
                <a16:creationId xmlns:a16="http://schemas.microsoft.com/office/drawing/2014/main" id="{FFDC93C8-1050-45BE-BEB3-F2450333FEC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15427" y="2476158"/>
            <a:ext cx="2351332" cy="2351332"/>
          </a:xfrm>
          <a:prstGeom prst="rect">
            <a:avLst/>
          </a:prstGeom>
          <a:noFill/>
          <a:extLst>
            <a:ext uri="{909E8E84-426E-40DD-AFC4-6F175D3DCCD1}">
              <a14:hiddenFill xmlns:a14="http://schemas.microsoft.com/office/drawing/2010/main">
                <a:solidFill>
                  <a:srgbClr val="FFFFFF"/>
                </a:solidFill>
              </a14:hiddenFill>
            </a:ext>
          </a:extLst>
        </p:spPr>
      </p:pic>
      <p:sp>
        <p:nvSpPr>
          <p:cNvPr id="75" name="Rectangle 74">
            <a:extLst>
              <a:ext uri="{FF2B5EF4-FFF2-40B4-BE49-F238E27FC236}">
                <a16:creationId xmlns:a16="http://schemas.microsoft.com/office/drawing/2014/main" id="{BD7A74B5-8367-4A83-ABEC-0FCDDE97B1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 y="6334316"/>
            <a:ext cx="9143989" cy="66484"/>
          </a:xfrm>
          <a:prstGeom prst="rect">
            <a:avLst/>
          </a:prstGeom>
          <a:solidFill>
            <a:srgbClr val="07407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7" name="Rectangle 76">
            <a:extLst>
              <a:ext uri="{FF2B5EF4-FFF2-40B4-BE49-F238E27FC236}">
                <a16:creationId xmlns:a16="http://schemas.microsoft.com/office/drawing/2014/main" id="{2CC184B0-C2C6-4BF0-B078-816C7AF9597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400800"/>
            <a:ext cx="9144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31587754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AE6F33-5F75-4106-A3C7-B87C86846C93}"/>
              </a:ext>
            </a:extLst>
          </p:cNvPr>
          <p:cNvSpPr>
            <a:spLocks noGrp="1"/>
          </p:cNvSpPr>
          <p:nvPr>
            <p:ph type="title"/>
          </p:nvPr>
        </p:nvSpPr>
        <p:spPr>
          <a:xfrm>
            <a:off x="822960" y="286603"/>
            <a:ext cx="7543800" cy="1450757"/>
          </a:xfrm>
        </p:spPr>
        <p:txBody>
          <a:bodyPr>
            <a:normAutofit/>
          </a:bodyPr>
          <a:lstStyle/>
          <a:p>
            <a:r>
              <a:rPr lang="en-US" dirty="0"/>
              <a:t>Feds Watching Closely</a:t>
            </a:r>
          </a:p>
        </p:txBody>
      </p:sp>
      <p:graphicFrame>
        <p:nvGraphicFramePr>
          <p:cNvPr id="5" name="Content Placeholder 2">
            <a:extLst>
              <a:ext uri="{FF2B5EF4-FFF2-40B4-BE49-F238E27FC236}">
                <a16:creationId xmlns:a16="http://schemas.microsoft.com/office/drawing/2014/main" id="{7CD98EB8-8A9D-427F-B3F4-C02C24F0ACA9}"/>
              </a:ext>
            </a:extLst>
          </p:cNvPr>
          <p:cNvGraphicFramePr>
            <a:graphicFrameLocks noGrp="1"/>
          </p:cNvGraphicFramePr>
          <p:nvPr>
            <p:ph idx="1"/>
            <p:extLst>
              <p:ext uri="{D42A27DB-BD31-4B8C-83A1-F6EECF244321}">
                <p14:modId xmlns:p14="http://schemas.microsoft.com/office/powerpoint/2010/main" val="3237211908"/>
              </p:ext>
            </p:extLst>
          </p:nvPr>
        </p:nvGraphicFramePr>
        <p:xfrm>
          <a:off x="822722" y="2098515"/>
          <a:ext cx="7543800" cy="378608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2021002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FC3EB5-9E5F-421C-86C4-09637D2D32B6}"/>
              </a:ext>
            </a:extLst>
          </p:cNvPr>
          <p:cNvSpPr>
            <a:spLocks noGrp="1"/>
          </p:cNvSpPr>
          <p:nvPr>
            <p:ph type="title"/>
          </p:nvPr>
        </p:nvSpPr>
        <p:spPr>
          <a:xfrm>
            <a:off x="822960" y="286603"/>
            <a:ext cx="7543800" cy="1450757"/>
          </a:xfrm>
        </p:spPr>
        <p:txBody>
          <a:bodyPr>
            <a:normAutofit/>
          </a:bodyPr>
          <a:lstStyle/>
          <a:p>
            <a:r>
              <a:rPr lang="en-US" dirty="0"/>
              <a:t>What Else in DC about Addiction?</a:t>
            </a:r>
          </a:p>
        </p:txBody>
      </p:sp>
      <p:graphicFrame>
        <p:nvGraphicFramePr>
          <p:cNvPr id="7" name="Content Placeholder 2">
            <a:extLst>
              <a:ext uri="{FF2B5EF4-FFF2-40B4-BE49-F238E27FC236}">
                <a16:creationId xmlns:a16="http://schemas.microsoft.com/office/drawing/2014/main" id="{D026BE44-4608-4591-B987-7ABF9DF07D05}"/>
              </a:ext>
            </a:extLst>
          </p:cNvPr>
          <p:cNvGraphicFramePr>
            <a:graphicFrameLocks noGrp="1"/>
          </p:cNvGraphicFramePr>
          <p:nvPr>
            <p:ph idx="1"/>
            <p:extLst>
              <p:ext uri="{D42A27DB-BD31-4B8C-83A1-F6EECF244321}">
                <p14:modId xmlns:p14="http://schemas.microsoft.com/office/powerpoint/2010/main" val="3058959153"/>
              </p:ext>
            </p:extLst>
          </p:nvPr>
        </p:nvGraphicFramePr>
        <p:xfrm>
          <a:off x="822722" y="2098515"/>
          <a:ext cx="7543800" cy="378608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5237321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08CB54FC-0B2A-4107-9A70-958B90B765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33431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89F1023-0EE7-421A-BF6E-8CE24334B7AD}"/>
              </a:ext>
            </a:extLst>
          </p:cNvPr>
          <p:cNvSpPr>
            <a:spLocks noGrp="1"/>
          </p:cNvSpPr>
          <p:nvPr>
            <p:ph type="title"/>
          </p:nvPr>
        </p:nvSpPr>
        <p:spPr>
          <a:xfrm>
            <a:off x="4808763" y="634946"/>
            <a:ext cx="3845379" cy="1450757"/>
          </a:xfrm>
        </p:spPr>
        <p:txBody>
          <a:bodyPr>
            <a:normAutofit/>
          </a:bodyPr>
          <a:lstStyle/>
          <a:p>
            <a:r>
              <a:rPr lang="en-US" dirty="0"/>
              <a:t>Other Federal Partners</a:t>
            </a:r>
          </a:p>
        </p:txBody>
      </p:sp>
      <p:pic>
        <p:nvPicPr>
          <p:cNvPr id="4" name="Picture 6">
            <a:extLst>
              <a:ext uri="{FF2B5EF4-FFF2-40B4-BE49-F238E27FC236}">
                <a16:creationId xmlns:a16="http://schemas.microsoft.com/office/drawing/2014/main" id="{537D400F-8096-43CD-8924-8DB9C057CF2B}"/>
              </a:ext>
            </a:extLst>
          </p:cNvPr>
          <p:cNvPicPr>
            <a:picLocks noChangeAspect="1" noChangeArrowheads="1"/>
          </p:cNvPicPr>
          <p:nvPr/>
        </p:nvPicPr>
        <p:blipFill>
          <a:blip r:embed="rId2"/>
          <a:stretch>
            <a:fillRect/>
          </a:stretch>
        </p:blipFill>
        <p:spPr bwMode="auto">
          <a:xfrm>
            <a:off x="482394" y="1370645"/>
            <a:ext cx="4088720" cy="3796669"/>
          </a:xfrm>
          <a:prstGeom prst="rect">
            <a:avLst/>
          </a:prstGeom>
          <a:noFill/>
          <a:extLst>
            <a:ext uri="{909E8E84-426E-40DD-AFC4-6F175D3DCCD1}">
              <a14:hiddenFill xmlns:a14="http://schemas.microsoft.com/office/drawing/2010/main">
                <a:solidFill>
                  <a:srgbClr val="FFFFFF"/>
                </a:solidFill>
              </a14:hiddenFill>
            </a:ext>
          </a:extLst>
        </p:spPr>
      </p:pic>
      <p:cxnSp>
        <p:nvCxnSpPr>
          <p:cNvPr id="11" name="Straight Connector 10">
            <a:extLst>
              <a:ext uri="{FF2B5EF4-FFF2-40B4-BE49-F238E27FC236}">
                <a16:creationId xmlns:a16="http://schemas.microsoft.com/office/drawing/2014/main" id="{7855A9B5-1710-4B19-B0F1-CDFDD4ED5B7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808763" y="2086188"/>
            <a:ext cx="3561606" cy="0"/>
          </a:xfrm>
          <a:prstGeom prst="line">
            <a:avLst/>
          </a:prstGeom>
          <a:ln w="6350">
            <a:solidFill>
              <a:schemeClr val="tx1">
                <a:lumMod val="50000"/>
                <a:lumOff val="50000"/>
                <a:alpha val="90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70F597F1-8737-4E9F-924D-BE6E9293AA64}"/>
              </a:ext>
            </a:extLst>
          </p:cNvPr>
          <p:cNvSpPr>
            <a:spLocks noGrp="1"/>
          </p:cNvSpPr>
          <p:nvPr>
            <p:ph idx="1"/>
          </p:nvPr>
        </p:nvSpPr>
        <p:spPr>
          <a:xfrm>
            <a:off x="4808763" y="2198914"/>
            <a:ext cx="3845379" cy="3670180"/>
          </a:xfrm>
        </p:spPr>
        <p:txBody>
          <a:bodyPr>
            <a:normAutofit/>
          </a:bodyPr>
          <a:lstStyle/>
          <a:p>
            <a:pPr marL="342900" indent="-342900">
              <a:buFont typeface="Arial"/>
              <a:buChar char="•"/>
            </a:pPr>
            <a:r>
              <a:rPr lang="en-US" sz="2800" dirty="0"/>
              <a:t>U.S. Department of Transportation (DOT)</a:t>
            </a:r>
          </a:p>
          <a:p>
            <a:pPr marL="342900" indent="-342900">
              <a:buFont typeface="Arial"/>
              <a:buChar char="•"/>
            </a:pPr>
            <a:r>
              <a:rPr lang="en-US" sz="2800" dirty="0"/>
              <a:t>Assessment and referral required for DOT employees for violation of drug and alcohol regulations</a:t>
            </a:r>
          </a:p>
          <a:p>
            <a:endParaRPr lang="en-US" dirty="0"/>
          </a:p>
        </p:txBody>
      </p:sp>
      <p:sp>
        <p:nvSpPr>
          <p:cNvPr id="13" name="Rectangle 12">
            <a:extLst>
              <a:ext uri="{FF2B5EF4-FFF2-40B4-BE49-F238E27FC236}">
                <a16:creationId xmlns:a16="http://schemas.microsoft.com/office/drawing/2014/main" id="{6587DBF8-5C50-4034-8B79-FE54A01A8E1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 y="6334316"/>
            <a:ext cx="9143989" cy="66484"/>
          </a:xfrm>
          <a:prstGeom prst="rect">
            <a:avLst/>
          </a:prstGeom>
          <a:solidFill>
            <a:srgbClr val="0041A4"/>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Rectangle 14">
            <a:extLst>
              <a:ext uri="{FF2B5EF4-FFF2-40B4-BE49-F238E27FC236}">
                <a16:creationId xmlns:a16="http://schemas.microsoft.com/office/drawing/2014/main" id="{14720853-E885-4BE5-BFE2-24004CEF69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400800"/>
            <a:ext cx="9144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41445543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Rectangle 8">
            <a:extLst>
              <a:ext uri="{FF2B5EF4-FFF2-40B4-BE49-F238E27FC236}">
                <a16:creationId xmlns:a16="http://schemas.microsoft.com/office/drawing/2014/main" id="{73734CDA-1CE8-4F1C-B0B3-AAB252B0135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33431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DB4A80E-0CA1-4FC5-84EB-0B2C0ACF2E39}"/>
              </a:ext>
            </a:extLst>
          </p:cNvPr>
          <p:cNvSpPr>
            <a:spLocks noGrp="1"/>
          </p:cNvSpPr>
          <p:nvPr>
            <p:ph type="title"/>
          </p:nvPr>
        </p:nvSpPr>
        <p:spPr>
          <a:xfrm>
            <a:off x="3731078" y="634946"/>
            <a:ext cx="4931229" cy="1450757"/>
          </a:xfrm>
        </p:spPr>
        <p:txBody>
          <a:bodyPr>
            <a:normAutofit/>
          </a:bodyPr>
          <a:lstStyle/>
          <a:p>
            <a:r>
              <a:rPr lang="en-US" dirty="0"/>
              <a:t>Department of Justice</a:t>
            </a:r>
          </a:p>
        </p:txBody>
      </p:sp>
      <p:pic>
        <p:nvPicPr>
          <p:cNvPr id="4" name="Picture 3">
            <a:extLst>
              <a:ext uri="{FF2B5EF4-FFF2-40B4-BE49-F238E27FC236}">
                <a16:creationId xmlns:a16="http://schemas.microsoft.com/office/drawing/2014/main" id="{8A1B0E48-9161-4EAB-A7F1-74349765E93B}"/>
              </a:ext>
            </a:extLst>
          </p:cNvPr>
          <p:cNvPicPr>
            <a:picLocks noChangeAspect="1"/>
          </p:cNvPicPr>
          <p:nvPr/>
        </p:nvPicPr>
        <p:blipFill>
          <a:blip r:embed="rId2"/>
          <a:stretch>
            <a:fillRect/>
          </a:stretch>
        </p:blipFill>
        <p:spPr>
          <a:xfrm>
            <a:off x="475499" y="1804294"/>
            <a:ext cx="3000986" cy="2985980"/>
          </a:xfrm>
          <a:prstGeom prst="rect">
            <a:avLst/>
          </a:prstGeom>
        </p:spPr>
      </p:pic>
      <p:cxnSp>
        <p:nvCxnSpPr>
          <p:cNvPr id="18" name="Straight Connector 10">
            <a:extLst>
              <a:ext uri="{FF2B5EF4-FFF2-40B4-BE49-F238E27FC236}">
                <a16:creationId xmlns:a16="http://schemas.microsoft.com/office/drawing/2014/main" id="{D7143990-FA50-4B23-AE6D-E17D22F5267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731077" y="2086188"/>
            <a:ext cx="4567326" cy="0"/>
          </a:xfrm>
          <a:prstGeom prst="line">
            <a:avLst/>
          </a:prstGeom>
          <a:ln w="6350">
            <a:solidFill>
              <a:schemeClr val="tx1">
                <a:lumMod val="50000"/>
                <a:lumOff val="50000"/>
                <a:alpha val="90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AFFAAC8D-3068-4D11-A33E-AD93B6FD7390}"/>
              </a:ext>
            </a:extLst>
          </p:cNvPr>
          <p:cNvSpPr>
            <a:spLocks noGrp="1"/>
          </p:cNvSpPr>
          <p:nvPr>
            <p:ph idx="1"/>
          </p:nvPr>
        </p:nvSpPr>
        <p:spPr>
          <a:xfrm>
            <a:off x="3731076" y="2198914"/>
            <a:ext cx="4931230" cy="3670180"/>
          </a:xfrm>
        </p:spPr>
        <p:txBody>
          <a:bodyPr>
            <a:normAutofit lnSpcReduction="10000"/>
          </a:bodyPr>
          <a:lstStyle/>
          <a:p>
            <a:pPr marL="342900" indent="-342900">
              <a:buFont typeface="Arial"/>
              <a:buChar char="•"/>
            </a:pPr>
            <a:r>
              <a:rPr lang="en-US" sz="2800" dirty="0"/>
              <a:t>Treatment for SUDs and mental health in prisons</a:t>
            </a:r>
          </a:p>
          <a:p>
            <a:pPr marL="342900" indent="-342900">
              <a:buFont typeface="Arial"/>
              <a:buChar char="•"/>
            </a:pPr>
            <a:r>
              <a:rPr lang="en-US" sz="2800" dirty="0"/>
              <a:t>Crime related to alcohol and drug use</a:t>
            </a:r>
          </a:p>
          <a:p>
            <a:pPr marL="342900" indent="-342900">
              <a:buFont typeface="Arial"/>
              <a:buChar char="•"/>
            </a:pPr>
            <a:r>
              <a:rPr lang="en-US" sz="2800" dirty="0"/>
              <a:t>Diversion programs and drug courts</a:t>
            </a:r>
          </a:p>
          <a:p>
            <a:pPr marL="342900" indent="-342900">
              <a:buFont typeface="Arial"/>
              <a:buChar char="•"/>
            </a:pPr>
            <a:r>
              <a:rPr lang="en-US" sz="2800" dirty="0"/>
              <a:t>Shift towards treatment, not incarceration</a:t>
            </a:r>
          </a:p>
          <a:p>
            <a:endParaRPr lang="en-US" dirty="0"/>
          </a:p>
        </p:txBody>
      </p:sp>
      <p:sp>
        <p:nvSpPr>
          <p:cNvPr id="19" name="Rectangle 12">
            <a:extLst>
              <a:ext uri="{FF2B5EF4-FFF2-40B4-BE49-F238E27FC236}">
                <a16:creationId xmlns:a16="http://schemas.microsoft.com/office/drawing/2014/main" id="{29765C2F-E3D0-4261-9A4A-F97B2C609AD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 y="6334316"/>
            <a:ext cx="9143989" cy="66484"/>
          </a:xfrm>
          <a:prstGeom prst="rect">
            <a:avLst/>
          </a:prstGeom>
          <a:solidFill>
            <a:srgbClr val="F29B10"/>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0" name="Rectangle 14">
            <a:extLst>
              <a:ext uri="{FF2B5EF4-FFF2-40B4-BE49-F238E27FC236}">
                <a16:creationId xmlns:a16="http://schemas.microsoft.com/office/drawing/2014/main" id="{6638892E-C2A5-4DB9-B4D3-22B4DA4B36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400800"/>
            <a:ext cx="9144000" cy="457200"/>
          </a:xfrm>
          <a:prstGeom prst="rect">
            <a:avLst/>
          </a:prstGeom>
          <a:solidFill>
            <a:srgbClr val="18503E"/>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17045077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4" name="Rectangle 23">
            <a:extLst>
              <a:ext uri="{FF2B5EF4-FFF2-40B4-BE49-F238E27FC236}">
                <a16:creationId xmlns:a16="http://schemas.microsoft.com/office/drawing/2014/main" id="{F64BBAA4-C62B-4146-B49F-FE4CC4655E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33431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3F661C5-0088-4CCD-BE3C-C68B2CCDA425}"/>
              </a:ext>
            </a:extLst>
          </p:cNvPr>
          <p:cNvSpPr>
            <a:spLocks noGrp="1"/>
          </p:cNvSpPr>
          <p:nvPr>
            <p:ph type="title"/>
          </p:nvPr>
        </p:nvSpPr>
        <p:spPr>
          <a:xfrm>
            <a:off x="822959" y="286603"/>
            <a:ext cx="3924531" cy="2111477"/>
          </a:xfrm>
        </p:spPr>
        <p:txBody>
          <a:bodyPr>
            <a:normAutofit/>
          </a:bodyPr>
          <a:lstStyle/>
          <a:p>
            <a:r>
              <a:rPr lang="en-US" sz="4400" dirty="0"/>
              <a:t>Administration on Aging (AOA)</a:t>
            </a:r>
          </a:p>
        </p:txBody>
      </p:sp>
      <p:sp>
        <p:nvSpPr>
          <p:cNvPr id="3" name="Content Placeholder 2">
            <a:extLst>
              <a:ext uri="{FF2B5EF4-FFF2-40B4-BE49-F238E27FC236}">
                <a16:creationId xmlns:a16="http://schemas.microsoft.com/office/drawing/2014/main" id="{39FE214E-560F-4A89-A47A-FE2ECEC6EBA4}"/>
              </a:ext>
            </a:extLst>
          </p:cNvPr>
          <p:cNvSpPr>
            <a:spLocks noGrp="1"/>
          </p:cNvSpPr>
          <p:nvPr>
            <p:ph idx="1"/>
          </p:nvPr>
        </p:nvSpPr>
        <p:spPr>
          <a:xfrm>
            <a:off x="807324" y="2627316"/>
            <a:ext cx="3441349" cy="3471013"/>
          </a:xfrm>
        </p:spPr>
        <p:txBody>
          <a:bodyPr>
            <a:normAutofit/>
          </a:bodyPr>
          <a:lstStyle/>
          <a:p>
            <a:r>
              <a:rPr lang="en-US" sz="2400" dirty="0"/>
              <a:t>Alcohol abuse is the biggest problem among older adults, but illicit drug use for 50-64 year-old adults is rising</a:t>
            </a:r>
          </a:p>
          <a:p>
            <a:endParaRPr lang="en-US" dirty="0"/>
          </a:p>
        </p:txBody>
      </p:sp>
      <p:pic>
        <p:nvPicPr>
          <p:cNvPr id="4" name="Picture 2" descr="Image result for administration on aging logo">
            <a:extLst>
              <a:ext uri="{FF2B5EF4-FFF2-40B4-BE49-F238E27FC236}">
                <a16:creationId xmlns:a16="http://schemas.microsoft.com/office/drawing/2014/main" id="{2AB648C1-19A8-40E3-8911-673FE8D38FE8}"/>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723457" y="1613418"/>
            <a:ext cx="3945759" cy="2367455"/>
          </a:xfrm>
          <a:prstGeom prst="rect">
            <a:avLst/>
          </a:prstGeom>
          <a:noFill/>
          <a:extLst>
            <a:ext uri="{909E8E84-426E-40DD-AFC4-6F175D3DCCD1}">
              <a14:hiddenFill xmlns:a14="http://schemas.microsoft.com/office/drawing/2010/main">
                <a:solidFill>
                  <a:srgbClr val="FFFFFF"/>
                </a:solidFill>
              </a14:hiddenFill>
            </a:ext>
          </a:extLst>
        </p:spPr>
      </p:pic>
      <p:sp>
        <p:nvSpPr>
          <p:cNvPr id="26" name="Rectangle 25">
            <a:extLst>
              <a:ext uri="{FF2B5EF4-FFF2-40B4-BE49-F238E27FC236}">
                <a16:creationId xmlns:a16="http://schemas.microsoft.com/office/drawing/2014/main" id="{77C34054-98F8-4229-885E-04C525969C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 y="6334316"/>
            <a:ext cx="9143989" cy="66484"/>
          </a:xfrm>
          <a:prstGeom prst="rect">
            <a:avLst/>
          </a:prstGeom>
          <a:solidFill>
            <a:srgbClr val="004694"/>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8" name="Rectangle 27">
            <a:extLst>
              <a:ext uri="{FF2B5EF4-FFF2-40B4-BE49-F238E27FC236}">
                <a16:creationId xmlns:a16="http://schemas.microsoft.com/office/drawing/2014/main" id="{22AAB964-B835-4B93-A1F3-4A30D1F385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400800"/>
            <a:ext cx="9144000" cy="457200"/>
          </a:xfrm>
          <a:prstGeom prst="rect">
            <a:avLst/>
          </a:prstGeom>
          <a:solidFill>
            <a:srgbClr val="283B51"/>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8778689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08CB54FC-0B2A-4107-9A70-958B90B765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33431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EF8549D-AC07-44C5-8462-6E23F56E4377}"/>
              </a:ext>
            </a:extLst>
          </p:cNvPr>
          <p:cNvSpPr>
            <a:spLocks noGrp="1"/>
          </p:cNvSpPr>
          <p:nvPr>
            <p:ph type="title"/>
          </p:nvPr>
        </p:nvSpPr>
        <p:spPr>
          <a:xfrm>
            <a:off x="4636652" y="387940"/>
            <a:ext cx="4156033" cy="1697764"/>
          </a:xfrm>
        </p:spPr>
        <p:txBody>
          <a:bodyPr>
            <a:normAutofit fontScale="90000"/>
          </a:bodyPr>
          <a:lstStyle/>
          <a:p>
            <a:r>
              <a:rPr lang="en-US" sz="4400" dirty="0"/>
              <a:t>Department of Veteran Affairs (DOVA)</a:t>
            </a:r>
          </a:p>
        </p:txBody>
      </p:sp>
      <p:pic>
        <p:nvPicPr>
          <p:cNvPr id="4" name="Picture 2" descr="Image result for department of veterans affairs logo">
            <a:extLst>
              <a:ext uri="{FF2B5EF4-FFF2-40B4-BE49-F238E27FC236}">
                <a16:creationId xmlns:a16="http://schemas.microsoft.com/office/drawing/2014/main" id="{B2E33583-D378-4574-8BEA-3FCD4DBEFB2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2394" y="1224619"/>
            <a:ext cx="4088720" cy="4088720"/>
          </a:xfrm>
          <a:prstGeom prst="rect">
            <a:avLst/>
          </a:prstGeom>
          <a:noFill/>
          <a:extLst>
            <a:ext uri="{909E8E84-426E-40DD-AFC4-6F175D3DCCD1}">
              <a14:hiddenFill xmlns:a14="http://schemas.microsoft.com/office/drawing/2010/main">
                <a:solidFill>
                  <a:srgbClr val="FFFFFF"/>
                </a:solidFill>
              </a14:hiddenFill>
            </a:ext>
          </a:extLst>
        </p:spPr>
      </p:pic>
      <p:cxnSp>
        <p:nvCxnSpPr>
          <p:cNvPr id="11" name="Straight Connector 10">
            <a:extLst>
              <a:ext uri="{FF2B5EF4-FFF2-40B4-BE49-F238E27FC236}">
                <a16:creationId xmlns:a16="http://schemas.microsoft.com/office/drawing/2014/main" id="{7855A9B5-1710-4B19-B0F1-CDFDD4ED5B7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808763" y="2086188"/>
            <a:ext cx="3561606" cy="0"/>
          </a:xfrm>
          <a:prstGeom prst="line">
            <a:avLst/>
          </a:prstGeom>
          <a:ln w="6350">
            <a:solidFill>
              <a:schemeClr val="tx1">
                <a:lumMod val="50000"/>
                <a:lumOff val="50000"/>
                <a:alpha val="90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7E4BAFBE-AE37-463D-A146-FCF1384FEFDA}"/>
              </a:ext>
            </a:extLst>
          </p:cNvPr>
          <p:cNvSpPr>
            <a:spLocks noGrp="1"/>
          </p:cNvSpPr>
          <p:nvPr>
            <p:ph idx="1"/>
          </p:nvPr>
        </p:nvSpPr>
        <p:spPr>
          <a:xfrm>
            <a:off x="4679456" y="2198914"/>
            <a:ext cx="3845379" cy="3670180"/>
          </a:xfrm>
        </p:spPr>
        <p:txBody>
          <a:bodyPr>
            <a:normAutofit/>
          </a:bodyPr>
          <a:lstStyle/>
          <a:p>
            <a:r>
              <a:rPr lang="en-US" sz="2800" dirty="0"/>
              <a:t>Access to treatment for veterans with SUDs is on the rise, a critical issue facing our federal government</a:t>
            </a:r>
          </a:p>
          <a:p>
            <a:endParaRPr lang="en-US" dirty="0"/>
          </a:p>
        </p:txBody>
      </p:sp>
      <p:sp>
        <p:nvSpPr>
          <p:cNvPr id="13" name="Rectangle 12">
            <a:extLst>
              <a:ext uri="{FF2B5EF4-FFF2-40B4-BE49-F238E27FC236}">
                <a16:creationId xmlns:a16="http://schemas.microsoft.com/office/drawing/2014/main" id="{6587DBF8-5C50-4034-8B79-FE54A01A8E1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 y="6334316"/>
            <a:ext cx="9143989" cy="66484"/>
          </a:xfrm>
          <a:prstGeom prst="rect">
            <a:avLst/>
          </a:prstGeom>
          <a:solidFill>
            <a:srgbClr val="D79F4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Rectangle 14">
            <a:extLst>
              <a:ext uri="{FF2B5EF4-FFF2-40B4-BE49-F238E27FC236}">
                <a16:creationId xmlns:a16="http://schemas.microsoft.com/office/drawing/2014/main" id="{14720853-E885-4BE5-BFE2-24004CEF69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400800"/>
            <a:ext cx="9144000" cy="457200"/>
          </a:xfrm>
          <a:prstGeom prst="rect">
            <a:avLst/>
          </a:prstGeom>
          <a:solidFill>
            <a:srgbClr val="593241"/>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4564731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21105E-8A79-4B02-9B94-7A836D0C702B}"/>
              </a:ext>
            </a:extLst>
          </p:cNvPr>
          <p:cNvSpPr>
            <a:spLocks noGrp="1"/>
          </p:cNvSpPr>
          <p:nvPr>
            <p:ph type="title"/>
          </p:nvPr>
        </p:nvSpPr>
        <p:spPr/>
        <p:txBody>
          <a:bodyPr/>
          <a:lstStyle/>
          <a:p>
            <a:r>
              <a:rPr lang="en-US" dirty="0"/>
              <a:t>What are we seeing moving forward?</a:t>
            </a:r>
          </a:p>
        </p:txBody>
      </p:sp>
      <p:sp>
        <p:nvSpPr>
          <p:cNvPr id="3" name="Content Placeholder 2">
            <a:extLst>
              <a:ext uri="{FF2B5EF4-FFF2-40B4-BE49-F238E27FC236}">
                <a16:creationId xmlns:a16="http://schemas.microsoft.com/office/drawing/2014/main" id="{4844269E-6A25-4BB9-9C09-A20971A6B4B4}"/>
              </a:ext>
            </a:extLst>
          </p:cNvPr>
          <p:cNvSpPr>
            <a:spLocks noGrp="1"/>
          </p:cNvSpPr>
          <p:nvPr>
            <p:ph idx="1"/>
          </p:nvPr>
        </p:nvSpPr>
        <p:spPr>
          <a:xfrm>
            <a:off x="535709" y="1845733"/>
            <a:ext cx="8155709" cy="4324157"/>
          </a:xfrm>
        </p:spPr>
        <p:txBody>
          <a:bodyPr>
            <a:normAutofit fontScale="92500"/>
          </a:bodyPr>
          <a:lstStyle/>
          <a:p>
            <a:pPr marL="342900" indent="-342900">
              <a:buFont typeface="Arial"/>
              <a:buChar char="•"/>
            </a:pPr>
            <a:r>
              <a:rPr lang="en-US" sz="2400" dirty="0"/>
              <a:t>Treatment centers abandoning expansion plans due to inadequate supply of clinical staff</a:t>
            </a:r>
          </a:p>
          <a:p>
            <a:pPr marL="342900" indent="-342900">
              <a:buFont typeface="Arial"/>
              <a:buChar char="•"/>
            </a:pPr>
            <a:r>
              <a:rPr lang="en-US" sz="2400" dirty="0"/>
              <a:t>Higher wages must be a priority to recruit and retain clinical staff</a:t>
            </a:r>
          </a:p>
          <a:p>
            <a:pPr marL="342900" indent="-342900">
              <a:buFont typeface="Arial"/>
              <a:buChar char="•"/>
            </a:pPr>
            <a:r>
              <a:rPr lang="en-US" sz="2400" dirty="0"/>
              <a:t>Good leadership for clinical staff is critical</a:t>
            </a:r>
          </a:p>
          <a:p>
            <a:pPr marL="342900" indent="-342900">
              <a:buFont typeface="Arial"/>
              <a:buChar char="•"/>
            </a:pPr>
            <a:r>
              <a:rPr lang="en-US" sz="2400" dirty="0"/>
              <a:t>More money toward treatment of opioids will require a demand for evidence-based practices to be used and more accountability that treatment works</a:t>
            </a:r>
          </a:p>
          <a:p>
            <a:pPr marL="342900" indent="-342900">
              <a:buFont typeface="Arial"/>
              <a:buChar char="•"/>
            </a:pPr>
            <a:r>
              <a:rPr lang="en-US" sz="2400" dirty="0"/>
              <a:t>The need for addiction counselors to be ready to work in a variety of health care settings with a variety of other health care professionals (treatment is no longer happening only in formal treatment settings)</a:t>
            </a:r>
          </a:p>
          <a:p>
            <a:endParaRPr lang="en-US" dirty="0"/>
          </a:p>
        </p:txBody>
      </p:sp>
    </p:spTree>
    <p:extLst>
      <p:ext uri="{BB962C8B-B14F-4D97-AF65-F5344CB8AC3E}">
        <p14:creationId xmlns:p14="http://schemas.microsoft.com/office/powerpoint/2010/main" val="40758013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311973C2-EB8B-452A-A698-4A252FD3AE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9144000" cy="685799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1" name="Rectangle 10">
            <a:extLst>
              <a:ext uri="{FF2B5EF4-FFF2-40B4-BE49-F238E27FC236}">
                <a16:creationId xmlns:a16="http://schemas.microsoft.com/office/drawing/2014/main" id="{10162E77-11AD-44A7-84EC-40C59EEFBD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33431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44A72D5-3C5F-4EA9-8EB8-04E0A13B9E83}"/>
              </a:ext>
            </a:extLst>
          </p:cNvPr>
          <p:cNvSpPr>
            <a:spLocks noGrp="1"/>
          </p:cNvSpPr>
          <p:nvPr>
            <p:ph type="title"/>
          </p:nvPr>
        </p:nvSpPr>
        <p:spPr>
          <a:xfrm>
            <a:off x="3886200" y="634946"/>
            <a:ext cx="4776107" cy="1450757"/>
          </a:xfrm>
        </p:spPr>
        <p:txBody>
          <a:bodyPr>
            <a:normAutofit/>
          </a:bodyPr>
          <a:lstStyle/>
          <a:p>
            <a:r>
              <a:rPr lang="en-US" sz="4700">
                <a:solidFill>
                  <a:srgbClr val="5D544A"/>
                </a:solidFill>
              </a:rPr>
              <a:t>Courtenay Baylor</a:t>
            </a:r>
          </a:p>
        </p:txBody>
      </p:sp>
      <p:pic>
        <p:nvPicPr>
          <p:cNvPr id="4" name="Picture 3">
            <a:extLst>
              <a:ext uri="{FF2B5EF4-FFF2-40B4-BE49-F238E27FC236}">
                <a16:creationId xmlns:a16="http://schemas.microsoft.com/office/drawing/2014/main" id="{0435A104-6BD5-459B-9667-AAE657B5E9A7}"/>
              </a:ext>
            </a:extLst>
          </p:cNvPr>
          <p:cNvPicPr>
            <a:picLocks noChangeAspect="1"/>
          </p:cNvPicPr>
          <p:nvPr/>
        </p:nvPicPr>
        <p:blipFill rotWithShape="1">
          <a:blip r:embed="rId2"/>
          <a:srcRect l="9628" r="9399" b="-2"/>
          <a:stretch/>
        </p:blipFill>
        <p:spPr>
          <a:xfrm>
            <a:off x="20" y="-12128"/>
            <a:ext cx="3490702" cy="6870127"/>
          </a:xfrm>
          <a:prstGeom prst="rect">
            <a:avLst/>
          </a:prstGeom>
        </p:spPr>
      </p:pic>
      <p:cxnSp>
        <p:nvCxnSpPr>
          <p:cNvPr id="13" name="Straight Connector 12">
            <a:extLst>
              <a:ext uri="{FF2B5EF4-FFF2-40B4-BE49-F238E27FC236}">
                <a16:creationId xmlns:a16="http://schemas.microsoft.com/office/drawing/2014/main" id="{5AB158E9-1B40-4CD6-95F0-95CA11DF7B7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965712" y="2085703"/>
            <a:ext cx="4628015" cy="0"/>
          </a:xfrm>
          <a:prstGeom prst="line">
            <a:avLst/>
          </a:prstGeom>
          <a:ln w="6350">
            <a:solidFill>
              <a:schemeClr val="tx1">
                <a:lumMod val="50000"/>
                <a:lumOff val="50000"/>
                <a:alpha val="90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790ABA2D-D4EB-4CA4-9C0C-6A166490F23E}"/>
              </a:ext>
            </a:extLst>
          </p:cNvPr>
          <p:cNvSpPr>
            <a:spLocks noGrp="1"/>
          </p:cNvSpPr>
          <p:nvPr>
            <p:ph idx="1"/>
          </p:nvPr>
        </p:nvSpPr>
        <p:spPr>
          <a:xfrm>
            <a:off x="3886200" y="2198914"/>
            <a:ext cx="4776107" cy="3670180"/>
          </a:xfrm>
        </p:spPr>
        <p:txBody>
          <a:bodyPr>
            <a:normAutofit/>
          </a:bodyPr>
          <a:lstStyle/>
          <a:p>
            <a:pPr marL="342900" indent="-342900">
              <a:buFont typeface="Arial"/>
              <a:buChar char="•"/>
            </a:pPr>
            <a:r>
              <a:rPr lang="en-US" dirty="0"/>
              <a:t>His high success rate was also due to pre-qualifying potential clients based on their motivation to recover</a:t>
            </a:r>
          </a:p>
          <a:p>
            <a:pPr marL="342900" indent="-342900">
              <a:buFont typeface="Arial"/>
              <a:buChar char="•"/>
            </a:pPr>
            <a:r>
              <a:rPr lang="en-US" dirty="0"/>
              <a:t>His methods continued into the 1920s</a:t>
            </a:r>
          </a:p>
          <a:p>
            <a:pPr marL="342900" indent="-342900">
              <a:buFont typeface="Arial"/>
              <a:buChar char="•"/>
            </a:pPr>
            <a:r>
              <a:rPr lang="en-US" dirty="0"/>
              <a:t>More and more sobered alcoholics became lay therapists</a:t>
            </a:r>
          </a:p>
          <a:p>
            <a:pPr marL="342900" indent="-342900">
              <a:buFont typeface="Arial"/>
              <a:buChar char="•"/>
            </a:pPr>
            <a:r>
              <a:rPr lang="en-US"/>
              <a:t>Baylor treated and then trained Richard Peabody who wrote and produced “The Common Sense of Drinking” in 1931</a:t>
            </a:r>
          </a:p>
          <a:p>
            <a:endParaRPr lang="en-US" dirty="0"/>
          </a:p>
        </p:txBody>
      </p:sp>
    </p:spTree>
    <p:extLst>
      <p:ext uri="{BB962C8B-B14F-4D97-AF65-F5344CB8AC3E}">
        <p14:creationId xmlns:p14="http://schemas.microsoft.com/office/powerpoint/2010/main" val="31346305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35230A27-1553-42F8-99D7-829868E1371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A772232D-B4D6-429F-B3D1-2D9891B85E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241173" y="320040"/>
            <a:ext cx="8661654" cy="6217920"/>
          </a:xfrm>
          <a:prstGeom prst="rect">
            <a:avLst/>
          </a:prstGeom>
          <a:solidFill>
            <a:schemeClr val="bg2"/>
          </a:solidFill>
          <a:ln w="127000" cap="sq"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7FABDB9-430D-475D-973A-BFB30F442182}"/>
              </a:ext>
            </a:extLst>
          </p:cNvPr>
          <p:cNvSpPr>
            <a:spLocks noGrp="1"/>
          </p:cNvSpPr>
          <p:nvPr>
            <p:ph type="title"/>
          </p:nvPr>
        </p:nvSpPr>
        <p:spPr>
          <a:xfrm>
            <a:off x="723772" y="963997"/>
            <a:ext cx="2441018" cy="4938361"/>
          </a:xfrm>
        </p:spPr>
        <p:txBody>
          <a:bodyPr anchor="ctr">
            <a:normAutofit/>
          </a:bodyPr>
          <a:lstStyle/>
          <a:p>
            <a:pPr algn="ctr"/>
            <a:r>
              <a:rPr lang="en-US" sz="4400" dirty="0"/>
              <a:t>There’s more to do!</a:t>
            </a:r>
          </a:p>
        </p:txBody>
      </p:sp>
      <p:cxnSp>
        <p:nvCxnSpPr>
          <p:cNvPr id="12" name="Straight Connector 11">
            <a:extLst>
              <a:ext uri="{FF2B5EF4-FFF2-40B4-BE49-F238E27FC236}">
                <a16:creationId xmlns:a16="http://schemas.microsoft.com/office/drawing/2014/main" id="{02CC3441-26B3-4381-B3DF-8AE3C288BC0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487688" y="2057399"/>
            <a:ext cx="0" cy="274320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0668E852-F984-4711-9B7A-87B8C623CB1E}"/>
              </a:ext>
            </a:extLst>
          </p:cNvPr>
          <p:cNvSpPr>
            <a:spLocks noGrp="1"/>
          </p:cNvSpPr>
          <p:nvPr>
            <p:ph idx="1"/>
          </p:nvPr>
        </p:nvSpPr>
        <p:spPr>
          <a:xfrm>
            <a:off x="3647389" y="535709"/>
            <a:ext cx="5255438" cy="5892800"/>
          </a:xfrm>
        </p:spPr>
        <p:txBody>
          <a:bodyPr anchor="ctr">
            <a:normAutofit/>
          </a:bodyPr>
          <a:lstStyle/>
          <a:p>
            <a:pPr marL="342900" indent="-342900">
              <a:buFont typeface="Arial"/>
              <a:buChar char="•"/>
            </a:pPr>
            <a:r>
              <a:rPr lang="en-US" sz="2400" dirty="0"/>
              <a:t>Increase use of evidence-based practices and recovery-oriented methods</a:t>
            </a:r>
          </a:p>
          <a:p>
            <a:pPr marL="342900" indent="-342900">
              <a:buFont typeface="Arial"/>
              <a:buChar char="•"/>
            </a:pPr>
            <a:r>
              <a:rPr lang="en-US" sz="2400" dirty="0"/>
              <a:t>Need for the most skilled, knowledgeable, ethical, and competent workforce on par with other health care professionals</a:t>
            </a:r>
          </a:p>
          <a:p>
            <a:pPr marL="342900" indent="-342900">
              <a:buFont typeface="Arial"/>
              <a:buChar char="•"/>
            </a:pPr>
            <a:r>
              <a:rPr lang="en-US" sz="2400" dirty="0"/>
              <a:t>Embrace, implement and use electronic health information technology</a:t>
            </a:r>
          </a:p>
          <a:p>
            <a:pPr marL="342900" indent="-342900">
              <a:buFont typeface="Arial"/>
              <a:buChar char="•"/>
            </a:pPr>
            <a:r>
              <a:rPr lang="en-US" sz="2400" dirty="0"/>
              <a:t>Advocate for loan repayment legislation (DONE)</a:t>
            </a:r>
          </a:p>
          <a:p>
            <a:pPr marL="342900" indent="-342900">
              <a:buFont typeface="Arial"/>
              <a:buChar char="•"/>
            </a:pPr>
            <a:r>
              <a:rPr lang="en-US" sz="2400" dirty="0"/>
              <a:t>WE MUST CONTINUE TO ADVOCATE for recognition of SUDs as a valid health issue TREATED LIKE ALL OTHER HEALTH ISSUES</a:t>
            </a:r>
          </a:p>
          <a:p>
            <a:endParaRPr lang="en-US" sz="1600" dirty="0"/>
          </a:p>
        </p:txBody>
      </p:sp>
    </p:spTree>
    <p:extLst>
      <p:ext uri="{BB962C8B-B14F-4D97-AF65-F5344CB8AC3E}">
        <p14:creationId xmlns:p14="http://schemas.microsoft.com/office/powerpoint/2010/main" val="18236354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Rectangle 8">
            <a:extLst>
              <a:ext uri="{FF2B5EF4-FFF2-40B4-BE49-F238E27FC236}">
                <a16:creationId xmlns:a16="http://schemas.microsoft.com/office/drawing/2014/main" id="{08CB54FC-0B2A-4107-9A70-958B90B765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33431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8D20BB2-E58D-4456-A8E2-7075D3603ED9}"/>
              </a:ext>
            </a:extLst>
          </p:cNvPr>
          <p:cNvSpPr>
            <a:spLocks noGrp="1"/>
          </p:cNvSpPr>
          <p:nvPr>
            <p:ph type="title"/>
          </p:nvPr>
        </p:nvSpPr>
        <p:spPr>
          <a:xfrm>
            <a:off x="4808763" y="634946"/>
            <a:ext cx="3845379" cy="1450757"/>
          </a:xfrm>
        </p:spPr>
        <p:txBody>
          <a:bodyPr>
            <a:normAutofit/>
          </a:bodyPr>
          <a:lstStyle/>
          <a:p>
            <a:r>
              <a:rPr lang="en-US" dirty="0"/>
              <a:t>Final Thoughts</a:t>
            </a:r>
          </a:p>
        </p:txBody>
      </p:sp>
      <p:pic>
        <p:nvPicPr>
          <p:cNvPr id="4" name="Picture 2" descr="Image result for you rock meme">
            <a:extLst>
              <a:ext uri="{FF2B5EF4-FFF2-40B4-BE49-F238E27FC236}">
                <a16:creationId xmlns:a16="http://schemas.microsoft.com/office/drawing/2014/main" id="{018C9F5D-3B8A-4DD6-ADAF-48DC24BF50B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2394" y="1198742"/>
            <a:ext cx="4088720" cy="4140475"/>
          </a:xfrm>
          <a:prstGeom prst="rect">
            <a:avLst/>
          </a:prstGeom>
          <a:noFill/>
          <a:extLst>
            <a:ext uri="{909E8E84-426E-40DD-AFC4-6F175D3DCCD1}">
              <a14:hiddenFill xmlns:a14="http://schemas.microsoft.com/office/drawing/2010/main">
                <a:solidFill>
                  <a:srgbClr val="FFFFFF"/>
                </a:solidFill>
              </a14:hiddenFill>
            </a:ext>
          </a:extLst>
        </p:spPr>
      </p:pic>
      <p:cxnSp>
        <p:nvCxnSpPr>
          <p:cNvPr id="18" name="Straight Connector 10">
            <a:extLst>
              <a:ext uri="{FF2B5EF4-FFF2-40B4-BE49-F238E27FC236}">
                <a16:creationId xmlns:a16="http://schemas.microsoft.com/office/drawing/2014/main" id="{7855A9B5-1710-4B19-B0F1-CDFDD4ED5B7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808763" y="2086188"/>
            <a:ext cx="3561606" cy="0"/>
          </a:xfrm>
          <a:prstGeom prst="line">
            <a:avLst/>
          </a:prstGeom>
          <a:ln w="6350">
            <a:solidFill>
              <a:schemeClr val="tx1">
                <a:lumMod val="50000"/>
                <a:lumOff val="50000"/>
                <a:alpha val="90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01B2A239-93B9-4F2B-B5BC-94848661A834}"/>
              </a:ext>
            </a:extLst>
          </p:cNvPr>
          <p:cNvSpPr>
            <a:spLocks noGrp="1"/>
          </p:cNvSpPr>
          <p:nvPr>
            <p:ph idx="1"/>
          </p:nvPr>
        </p:nvSpPr>
        <p:spPr>
          <a:xfrm>
            <a:off x="4808763" y="2198914"/>
            <a:ext cx="3845379" cy="3670180"/>
          </a:xfrm>
        </p:spPr>
        <p:txBody>
          <a:bodyPr>
            <a:normAutofit/>
          </a:bodyPr>
          <a:lstStyle/>
          <a:p>
            <a:pPr marL="342900" indent="-342900">
              <a:buFont typeface="Arial"/>
              <a:buChar char="•"/>
            </a:pPr>
            <a:r>
              <a:rPr lang="en-US" sz="2800" dirty="0"/>
              <a:t>You save lives</a:t>
            </a:r>
          </a:p>
          <a:p>
            <a:pPr marL="342900" indent="-342900">
              <a:buFont typeface="Arial"/>
              <a:buChar char="•"/>
            </a:pPr>
            <a:r>
              <a:rPr lang="en-US" sz="2800" dirty="0"/>
              <a:t>You transform lives</a:t>
            </a:r>
          </a:p>
          <a:p>
            <a:pPr marL="342900" indent="-342900">
              <a:buFont typeface="Arial"/>
              <a:buChar char="•"/>
            </a:pPr>
            <a:r>
              <a:rPr lang="en-US" sz="2800" dirty="0"/>
              <a:t>There is no higher calling</a:t>
            </a:r>
          </a:p>
          <a:p>
            <a:pPr marL="342900" indent="-342900">
              <a:buFont typeface="Arial"/>
              <a:buChar char="•"/>
            </a:pPr>
            <a:endParaRPr lang="en-US" sz="2800" dirty="0"/>
          </a:p>
          <a:p>
            <a:pPr marL="342900" indent="-342900">
              <a:buFont typeface="Arial"/>
              <a:buChar char="•"/>
            </a:pPr>
            <a:r>
              <a:rPr lang="en-US" sz="2800" dirty="0"/>
              <a:t>THANK YOU – YOU ROCK!!!!!</a:t>
            </a:r>
          </a:p>
          <a:p>
            <a:endParaRPr lang="en-US" dirty="0"/>
          </a:p>
        </p:txBody>
      </p:sp>
      <p:sp>
        <p:nvSpPr>
          <p:cNvPr id="19" name="Rectangle 12">
            <a:extLst>
              <a:ext uri="{FF2B5EF4-FFF2-40B4-BE49-F238E27FC236}">
                <a16:creationId xmlns:a16="http://schemas.microsoft.com/office/drawing/2014/main" id="{6587DBF8-5C50-4034-8B79-FE54A01A8E1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 y="6334316"/>
            <a:ext cx="9143989" cy="66484"/>
          </a:xfrm>
          <a:prstGeom prst="rect">
            <a:avLst/>
          </a:prstGeom>
          <a:solidFill>
            <a:srgbClr val="E7E219"/>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0" name="Rectangle 14">
            <a:extLst>
              <a:ext uri="{FF2B5EF4-FFF2-40B4-BE49-F238E27FC236}">
                <a16:creationId xmlns:a16="http://schemas.microsoft.com/office/drawing/2014/main" id="{14720853-E885-4BE5-BFE2-24004CEF69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400800"/>
            <a:ext cx="9144000" cy="457200"/>
          </a:xfrm>
          <a:prstGeom prst="rect">
            <a:avLst/>
          </a:prstGeom>
          <a:solidFill>
            <a:srgbClr val="989640"/>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19928177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close up of a sign&#10;&#10;Description generated with very high confidence">
            <a:extLst>
              <a:ext uri="{FF2B5EF4-FFF2-40B4-BE49-F238E27FC236}">
                <a16:creationId xmlns:a16="http://schemas.microsoft.com/office/drawing/2014/main" id="{F82E7F3A-83D6-4DB0-9B05-4966E1509DF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10738" y="1766007"/>
            <a:ext cx="7713027" cy="1060541"/>
          </a:xfrm>
          <a:prstGeom prst="rect">
            <a:avLst/>
          </a:prstGeom>
        </p:spPr>
      </p:pic>
      <p:sp>
        <p:nvSpPr>
          <p:cNvPr id="3" name="Subtitle 2"/>
          <p:cNvSpPr>
            <a:spLocks noGrp="1"/>
          </p:cNvSpPr>
          <p:nvPr>
            <p:ph type="subTitle" idx="1"/>
          </p:nvPr>
        </p:nvSpPr>
        <p:spPr>
          <a:xfrm>
            <a:off x="958637" y="4686088"/>
            <a:ext cx="7217228" cy="640466"/>
          </a:xfrm>
        </p:spPr>
        <p:txBody>
          <a:bodyPr>
            <a:noAutofit/>
          </a:bodyPr>
          <a:lstStyle/>
          <a:p>
            <a:pPr algn="ctr">
              <a:lnSpc>
                <a:spcPct val="70000"/>
              </a:lnSpc>
            </a:pPr>
            <a:r>
              <a:rPr lang="en-US" b="1" dirty="0">
                <a:solidFill>
                  <a:schemeClr val="tx1">
                    <a:lumMod val="85000"/>
                    <a:lumOff val="15000"/>
                  </a:schemeClr>
                </a:solidFill>
              </a:rPr>
              <a:t>P: 717.540.4455</a:t>
            </a:r>
          </a:p>
          <a:p>
            <a:pPr algn="ctr">
              <a:lnSpc>
                <a:spcPct val="70000"/>
              </a:lnSpc>
            </a:pPr>
            <a:r>
              <a:rPr lang="en-US" b="1" dirty="0">
                <a:solidFill>
                  <a:schemeClr val="tx1">
                    <a:lumMod val="85000"/>
                    <a:lumOff val="15000"/>
                  </a:schemeClr>
                </a:solidFill>
              </a:rPr>
              <a:t>E: </a:t>
            </a:r>
            <a:r>
              <a:rPr lang="en-US" b="1" cap="none" dirty="0">
                <a:solidFill>
                  <a:schemeClr val="tx1">
                    <a:lumMod val="85000"/>
                    <a:lumOff val="15000"/>
                  </a:schemeClr>
                </a:solidFill>
                <a:hlinkClick r:id="rId3"/>
              </a:rPr>
              <a:t>info@pacertboard.org</a:t>
            </a:r>
            <a:endParaRPr lang="en-US" b="1" cap="none" dirty="0">
              <a:solidFill>
                <a:schemeClr val="tx1">
                  <a:lumMod val="85000"/>
                  <a:lumOff val="15000"/>
                </a:schemeClr>
              </a:solidFill>
            </a:endParaRPr>
          </a:p>
          <a:p>
            <a:pPr algn="ctr">
              <a:lnSpc>
                <a:spcPct val="70000"/>
              </a:lnSpc>
            </a:pPr>
            <a:r>
              <a:rPr lang="en-US" b="1" cap="none" dirty="0">
                <a:solidFill>
                  <a:schemeClr val="tx1">
                    <a:lumMod val="85000"/>
                    <a:lumOff val="15000"/>
                  </a:schemeClr>
                </a:solidFill>
              </a:rPr>
              <a:t>W: </a:t>
            </a:r>
            <a:r>
              <a:rPr lang="en-US" b="1" cap="none" dirty="0">
                <a:solidFill>
                  <a:schemeClr val="tx1">
                    <a:lumMod val="85000"/>
                    <a:lumOff val="15000"/>
                  </a:schemeClr>
                </a:solidFill>
                <a:hlinkClick r:id="rId4"/>
              </a:rPr>
              <a:t>www.pacertboard.org</a:t>
            </a:r>
            <a:r>
              <a:rPr lang="en-US" b="1" cap="none" dirty="0">
                <a:solidFill>
                  <a:schemeClr val="tx1">
                    <a:lumMod val="85000"/>
                    <a:lumOff val="15000"/>
                  </a:schemeClr>
                </a:solidFill>
              </a:rPr>
              <a:t> </a:t>
            </a:r>
            <a:endParaRPr lang="en-US" b="1" dirty="0">
              <a:solidFill>
                <a:schemeClr val="tx1">
                  <a:lumMod val="85000"/>
                  <a:lumOff val="15000"/>
                </a:schemeClr>
              </a:solidFill>
            </a:endParaRPr>
          </a:p>
        </p:txBody>
      </p:sp>
    </p:spTree>
    <p:extLst>
      <p:ext uri="{BB962C8B-B14F-4D97-AF65-F5344CB8AC3E}">
        <p14:creationId xmlns:p14="http://schemas.microsoft.com/office/powerpoint/2010/main" val="21859168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EE1530B0-6F96-46C0-8B3E-3215CB756BE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63" y="0"/>
            <a:ext cx="9139737" cy="6858000"/>
          </a:xfrm>
          <a:prstGeom prst="rect">
            <a:avLst/>
          </a:prstGeom>
          <a:ln>
            <a:noFill/>
          </a:ln>
        </p:spPr>
        <p:style>
          <a:lnRef idx="2">
            <a:schemeClr val="accent6">
              <a:shade val="50000"/>
            </a:schemeClr>
          </a:lnRef>
          <a:fillRef idx="1001">
            <a:schemeClr val="lt1"/>
          </a:fillRef>
          <a:effectRef idx="0">
            <a:schemeClr val="accent6"/>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754910CF-1B56-45D3-960A-E89F7B3B913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 y="0"/>
            <a:ext cx="3038093"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99D2E415-4B80-43EA-9213-241D27B603B9}"/>
              </a:ext>
            </a:extLst>
          </p:cNvPr>
          <p:cNvSpPr>
            <a:spLocks noGrp="1"/>
          </p:cNvSpPr>
          <p:nvPr>
            <p:ph type="title"/>
          </p:nvPr>
        </p:nvSpPr>
        <p:spPr>
          <a:xfrm>
            <a:off x="247511" y="516835"/>
            <a:ext cx="2435399" cy="5772840"/>
          </a:xfrm>
        </p:spPr>
        <p:txBody>
          <a:bodyPr anchor="ctr">
            <a:normAutofit/>
          </a:bodyPr>
          <a:lstStyle/>
          <a:p>
            <a:r>
              <a:rPr lang="en-US" sz="4400" dirty="0">
                <a:solidFill>
                  <a:srgbClr val="FFFFFF"/>
                </a:solidFill>
              </a:rPr>
              <a:t>Lay Therapists</a:t>
            </a:r>
          </a:p>
        </p:txBody>
      </p:sp>
      <p:sp>
        <p:nvSpPr>
          <p:cNvPr id="14" name="Rectangle 13">
            <a:extLst>
              <a:ext uri="{FF2B5EF4-FFF2-40B4-BE49-F238E27FC236}">
                <a16:creationId xmlns:a16="http://schemas.microsoft.com/office/drawing/2014/main" id="{6669F804-A677-4B75-95F4-A5E4426FB7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30053" y="0"/>
            <a:ext cx="48006"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aphicFrame>
        <p:nvGraphicFramePr>
          <p:cNvPr id="7" name="Content Placeholder 2">
            <a:extLst>
              <a:ext uri="{FF2B5EF4-FFF2-40B4-BE49-F238E27FC236}">
                <a16:creationId xmlns:a16="http://schemas.microsoft.com/office/drawing/2014/main" id="{C9CAFA66-EB18-4250-8C36-31DE32ABED3E}"/>
              </a:ext>
            </a:extLst>
          </p:cNvPr>
          <p:cNvGraphicFramePr>
            <a:graphicFrameLocks noGrp="1"/>
          </p:cNvGraphicFramePr>
          <p:nvPr>
            <p:ph idx="1"/>
            <p:extLst>
              <p:ext uri="{D42A27DB-BD31-4B8C-83A1-F6EECF244321}">
                <p14:modId xmlns:p14="http://schemas.microsoft.com/office/powerpoint/2010/main" val="1640259972"/>
              </p:ext>
            </p:extLst>
          </p:nvPr>
        </p:nvGraphicFramePr>
        <p:xfrm>
          <a:off x="3556397" y="639763"/>
          <a:ext cx="5098256" cy="564991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4978628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D40791F6-715D-481A-9C4A-3645AECFD5A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33431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B992143-F104-4498-B717-2BD954ABD64A}"/>
              </a:ext>
            </a:extLst>
          </p:cNvPr>
          <p:cNvSpPr>
            <a:spLocks noGrp="1"/>
          </p:cNvSpPr>
          <p:nvPr>
            <p:ph type="title"/>
          </p:nvPr>
        </p:nvSpPr>
        <p:spPr>
          <a:xfrm>
            <a:off x="3731078" y="634946"/>
            <a:ext cx="4931229" cy="1450757"/>
          </a:xfrm>
        </p:spPr>
        <p:txBody>
          <a:bodyPr>
            <a:normAutofit/>
          </a:bodyPr>
          <a:lstStyle/>
          <a:p>
            <a:r>
              <a:rPr lang="en-US" dirty="0"/>
              <a:t>Prevention</a:t>
            </a:r>
          </a:p>
        </p:txBody>
      </p:sp>
      <p:pic>
        <p:nvPicPr>
          <p:cNvPr id="4" name="Picture Placeholder 5">
            <a:extLst>
              <a:ext uri="{FF2B5EF4-FFF2-40B4-BE49-F238E27FC236}">
                <a16:creationId xmlns:a16="http://schemas.microsoft.com/office/drawing/2014/main" id="{D57091D6-6B74-44B8-A490-B2DE80A4D874}"/>
              </a:ext>
            </a:extLst>
          </p:cNvPr>
          <p:cNvPicPr>
            <a:picLocks noChangeAspect="1"/>
          </p:cNvPicPr>
          <p:nvPr/>
        </p:nvPicPr>
        <p:blipFill rotWithShape="1">
          <a:blip r:embed="rId2"/>
          <a:srcRect l="15620" r="16679" b="2"/>
          <a:stretch/>
        </p:blipFill>
        <p:spPr>
          <a:xfrm>
            <a:off x="475499" y="640081"/>
            <a:ext cx="3000986" cy="5314406"/>
          </a:xfrm>
          <a:prstGeom prst="rect">
            <a:avLst/>
          </a:prstGeom>
        </p:spPr>
      </p:pic>
      <p:cxnSp>
        <p:nvCxnSpPr>
          <p:cNvPr id="11" name="Straight Connector 10">
            <a:extLst>
              <a:ext uri="{FF2B5EF4-FFF2-40B4-BE49-F238E27FC236}">
                <a16:creationId xmlns:a16="http://schemas.microsoft.com/office/drawing/2014/main" id="{740F83A4-FAC4-4867-95A5-BBFD280C7BF5}"/>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731077" y="2086188"/>
            <a:ext cx="4567326" cy="0"/>
          </a:xfrm>
          <a:prstGeom prst="line">
            <a:avLst/>
          </a:prstGeom>
          <a:ln w="6350">
            <a:solidFill>
              <a:schemeClr val="tx1">
                <a:lumMod val="50000"/>
                <a:lumOff val="50000"/>
                <a:alpha val="90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B8F44B68-94C0-40C3-8478-9E84BE7E090D}"/>
              </a:ext>
            </a:extLst>
          </p:cNvPr>
          <p:cNvSpPr>
            <a:spLocks noGrp="1"/>
          </p:cNvSpPr>
          <p:nvPr>
            <p:ph idx="1"/>
          </p:nvPr>
        </p:nvSpPr>
        <p:spPr>
          <a:xfrm>
            <a:off x="3731076" y="2198914"/>
            <a:ext cx="4931230" cy="3670180"/>
          </a:xfrm>
        </p:spPr>
        <p:txBody>
          <a:bodyPr>
            <a:normAutofit/>
          </a:bodyPr>
          <a:lstStyle/>
          <a:p>
            <a:pPr marL="342900" indent="-342900">
              <a:buFont typeface="Arial"/>
              <a:buChar char="•"/>
            </a:pPr>
            <a:r>
              <a:rPr lang="en-US" sz="1700"/>
              <a:t>1944 and Prevention enters the arena</a:t>
            </a:r>
          </a:p>
          <a:p>
            <a:pPr marL="342900" indent="-342900">
              <a:buFont typeface="Arial"/>
              <a:buChar char="•"/>
            </a:pPr>
            <a:r>
              <a:rPr lang="en-US" sz="1700"/>
              <a:t>National Council on Alcoholism and Drug Dependence (NCADD) was founded by </a:t>
            </a:r>
            <a:r>
              <a:rPr lang="en-US" sz="1700" b="1"/>
              <a:t>Marty Mann</a:t>
            </a:r>
            <a:r>
              <a:rPr lang="en-US" sz="1700"/>
              <a:t>—the first woman to achieve sustained recovery in AA</a:t>
            </a:r>
          </a:p>
          <a:p>
            <a:pPr marL="342900" indent="-342900">
              <a:buFont typeface="Arial"/>
              <a:buChar char="•"/>
            </a:pPr>
            <a:r>
              <a:rPr lang="en-US" sz="1700"/>
              <a:t>She believed alcoholism was a disease and should be treated as a public health issue</a:t>
            </a:r>
          </a:p>
          <a:p>
            <a:pPr marL="342900" indent="-342900">
              <a:buFont typeface="Arial"/>
              <a:buChar char="•"/>
            </a:pPr>
            <a:r>
              <a:rPr lang="en-US" sz="1700"/>
              <a:t>Marty Mann—our first Prevention Specialist? YES!</a:t>
            </a:r>
          </a:p>
          <a:p>
            <a:pPr marL="342900" indent="-342900">
              <a:buFont typeface="Arial"/>
              <a:buChar char="•"/>
            </a:pPr>
            <a:r>
              <a:rPr lang="en-US" sz="1700"/>
              <a:t>NCADD provided then, and still does today, alcohol and drug education and prevention</a:t>
            </a:r>
          </a:p>
          <a:p>
            <a:endParaRPr lang="en-US" sz="1700"/>
          </a:p>
        </p:txBody>
      </p:sp>
      <p:sp>
        <p:nvSpPr>
          <p:cNvPr id="13" name="Rectangle 12">
            <a:extLst>
              <a:ext uri="{FF2B5EF4-FFF2-40B4-BE49-F238E27FC236}">
                <a16:creationId xmlns:a16="http://schemas.microsoft.com/office/drawing/2014/main" id="{CADA4CA0-9A57-4FBE-A9E5-24DFC23C3F1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 y="6334316"/>
            <a:ext cx="9143989"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Rectangle 14">
            <a:extLst>
              <a:ext uri="{FF2B5EF4-FFF2-40B4-BE49-F238E27FC236}">
                <a16:creationId xmlns:a16="http://schemas.microsoft.com/office/drawing/2014/main" id="{811CBAFA-D7E0-40A7-BB94-2C05304B407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400800"/>
            <a:ext cx="9144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38346177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5" name="Rectangle 27">
            <a:extLst>
              <a:ext uri="{FF2B5EF4-FFF2-40B4-BE49-F238E27FC236}">
                <a16:creationId xmlns:a16="http://schemas.microsoft.com/office/drawing/2014/main" id="{2B6C9846-B5AB-4E52-988D-F7E5865C9E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3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9">
            <a:extLst>
              <a:ext uri="{FF2B5EF4-FFF2-40B4-BE49-F238E27FC236}">
                <a16:creationId xmlns:a16="http://schemas.microsoft.com/office/drawing/2014/main" id="{6F3D7E8E-8467-4198-87E0-ADC1B60467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130" y="4953000"/>
            <a:ext cx="9141714"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0" name="Title 1">
            <a:extLst>
              <a:ext uri="{FF2B5EF4-FFF2-40B4-BE49-F238E27FC236}">
                <a16:creationId xmlns:a16="http://schemas.microsoft.com/office/drawing/2014/main" id="{0C538165-8A10-482D-9A1F-E8B6B1C9673B}"/>
              </a:ext>
            </a:extLst>
          </p:cNvPr>
          <p:cNvSpPr>
            <a:spLocks noGrp="1"/>
          </p:cNvSpPr>
          <p:nvPr>
            <p:ph type="title"/>
          </p:nvPr>
        </p:nvSpPr>
        <p:spPr>
          <a:xfrm>
            <a:off x="800100" y="5252936"/>
            <a:ext cx="7543800" cy="1028715"/>
          </a:xfrm>
        </p:spPr>
        <p:txBody>
          <a:bodyPr>
            <a:normAutofit/>
          </a:bodyPr>
          <a:lstStyle/>
          <a:p>
            <a:pPr algn="ctr"/>
            <a:r>
              <a:rPr lang="en-US" cap="all" dirty="0">
                <a:solidFill>
                  <a:srgbClr val="FFFFFF"/>
                </a:solidFill>
              </a:rPr>
              <a:t>A Historical Perspective</a:t>
            </a:r>
          </a:p>
        </p:txBody>
      </p:sp>
      <p:sp>
        <p:nvSpPr>
          <p:cNvPr id="32" name="Rectangle 31">
            <a:extLst>
              <a:ext uri="{FF2B5EF4-FFF2-40B4-BE49-F238E27FC236}">
                <a16:creationId xmlns:a16="http://schemas.microsoft.com/office/drawing/2014/main" id="{399F85BF-36D0-4946-AAE8-69B89D44E6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30" y="4906176"/>
            <a:ext cx="9141714"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aphicFrame>
        <p:nvGraphicFramePr>
          <p:cNvPr id="23" name="Content Placeholder 2">
            <a:extLst>
              <a:ext uri="{FF2B5EF4-FFF2-40B4-BE49-F238E27FC236}">
                <a16:creationId xmlns:a16="http://schemas.microsoft.com/office/drawing/2014/main" id="{1EAB93C6-9C58-49C1-B9CF-0E521440A432}"/>
              </a:ext>
            </a:extLst>
          </p:cNvPr>
          <p:cNvGraphicFramePr>
            <a:graphicFrameLocks noGrp="1"/>
          </p:cNvGraphicFramePr>
          <p:nvPr>
            <p:ph idx="1"/>
            <p:extLst>
              <p:ext uri="{D42A27DB-BD31-4B8C-83A1-F6EECF244321}">
                <p14:modId xmlns:p14="http://schemas.microsoft.com/office/powerpoint/2010/main" val="4055258388"/>
              </p:ext>
            </p:extLst>
          </p:nvPr>
        </p:nvGraphicFramePr>
        <p:xfrm>
          <a:off x="482599" y="643467"/>
          <a:ext cx="8175358" cy="361924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3909976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35230A27-1553-42F8-99D7-829868E1371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A772232D-B4D6-429F-B3D1-2D9891B85E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241173" y="320040"/>
            <a:ext cx="8661654" cy="6217920"/>
          </a:xfrm>
          <a:prstGeom prst="rect">
            <a:avLst/>
          </a:prstGeom>
          <a:solidFill>
            <a:schemeClr val="bg2"/>
          </a:solidFill>
          <a:ln w="127000" cap="sq"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FCDE837-377F-4388-A56D-12BB53EB8615}"/>
              </a:ext>
            </a:extLst>
          </p:cNvPr>
          <p:cNvSpPr>
            <a:spLocks noGrp="1"/>
          </p:cNvSpPr>
          <p:nvPr>
            <p:ph type="title"/>
          </p:nvPr>
        </p:nvSpPr>
        <p:spPr>
          <a:xfrm>
            <a:off x="723772" y="963997"/>
            <a:ext cx="2441018" cy="4938361"/>
          </a:xfrm>
        </p:spPr>
        <p:txBody>
          <a:bodyPr anchor="ctr">
            <a:normAutofit/>
          </a:bodyPr>
          <a:lstStyle/>
          <a:p>
            <a:r>
              <a:rPr lang="en-US" sz="4400" dirty="0"/>
              <a:t>More history…</a:t>
            </a:r>
            <a:endParaRPr lang="en-US" dirty="0"/>
          </a:p>
        </p:txBody>
      </p:sp>
      <p:cxnSp>
        <p:nvCxnSpPr>
          <p:cNvPr id="12" name="Straight Connector 11">
            <a:extLst>
              <a:ext uri="{FF2B5EF4-FFF2-40B4-BE49-F238E27FC236}">
                <a16:creationId xmlns:a16="http://schemas.microsoft.com/office/drawing/2014/main" id="{02CC3441-26B3-4381-B3DF-8AE3C288BC0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487688" y="2057399"/>
            <a:ext cx="0" cy="274320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D2539E90-6F7E-4FC8-A207-2B80D190D5E7}"/>
              </a:ext>
            </a:extLst>
          </p:cNvPr>
          <p:cNvSpPr>
            <a:spLocks noGrp="1"/>
          </p:cNvSpPr>
          <p:nvPr>
            <p:ph idx="1"/>
          </p:nvPr>
        </p:nvSpPr>
        <p:spPr>
          <a:xfrm>
            <a:off x="3851161" y="963507"/>
            <a:ext cx="4601323" cy="4938851"/>
          </a:xfrm>
        </p:spPr>
        <p:txBody>
          <a:bodyPr anchor="ctr">
            <a:normAutofit/>
          </a:bodyPr>
          <a:lstStyle/>
          <a:p>
            <a:pPr marL="342900" indent="-342900">
              <a:buFont typeface="Arial"/>
              <a:buChar char="•"/>
            </a:pPr>
            <a:r>
              <a:rPr lang="en-US" sz="2400" dirty="0"/>
              <a:t>The debate then began: Who is qualified to treat the alcoholic?</a:t>
            </a:r>
          </a:p>
          <a:p>
            <a:pPr marL="342900" indent="-342900">
              <a:buFont typeface="Arial"/>
              <a:buChar char="•"/>
            </a:pPr>
            <a:r>
              <a:rPr lang="en-US" sz="2400" dirty="0"/>
              <a:t>No surprise: Paraprofessional recovering alcoholics vs. psychiatrists, psychologists, and social workers</a:t>
            </a:r>
          </a:p>
          <a:p>
            <a:pPr marL="342900" indent="-342900">
              <a:buFont typeface="Arial"/>
              <a:buChar char="•"/>
            </a:pPr>
            <a:r>
              <a:rPr lang="en-US" sz="2400" dirty="0"/>
              <a:t>1974: Credentialing of counselors working in treatment programs began with a divide of alcoholism counselors and drug counselors (treated as separate fields throughout most of the 20</a:t>
            </a:r>
            <a:r>
              <a:rPr lang="en-US" sz="2400" baseline="30000" dirty="0"/>
              <a:t>th</a:t>
            </a:r>
            <a:r>
              <a:rPr lang="en-US" sz="2400" dirty="0"/>
              <a:t> century)</a:t>
            </a:r>
          </a:p>
          <a:p>
            <a:endParaRPr lang="en-US" sz="1600" dirty="0"/>
          </a:p>
        </p:txBody>
      </p:sp>
    </p:spTree>
    <p:extLst>
      <p:ext uri="{BB962C8B-B14F-4D97-AF65-F5344CB8AC3E}">
        <p14:creationId xmlns:p14="http://schemas.microsoft.com/office/powerpoint/2010/main" val="424780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Retrospect">
  <a:themeElements>
    <a:clrScheme name="Retrospect">
      <a:dk1>
        <a:sysClr val="windowText" lastClr="000000"/>
      </a:dk1>
      <a:lt1>
        <a:sysClr val="window" lastClr="FFFFFF"/>
      </a:lt1>
      <a:dk2>
        <a:srgbClr val="344068"/>
      </a:dk2>
      <a:lt2>
        <a:srgbClr val="D9E0E6"/>
      </a:lt2>
      <a:accent1>
        <a:srgbClr val="1CADE4"/>
      </a:accent1>
      <a:accent2>
        <a:srgbClr val="2683C6"/>
      </a:accent2>
      <a:accent3>
        <a:srgbClr val="28C4CC"/>
      </a:accent3>
      <a:accent4>
        <a:srgbClr val="42BA97"/>
      </a:accent4>
      <a:accent5>
        <a:srgbClr val="3E8853"/>
      </a:accent5>
      <a:accent6>
        <a:srgbClr val="62A39F"/>
      </a:accent6>
      <a:hlink>
        <a:srgbClr val="6EAC1C"/>
      </a:hlink>
      <a:folHlink>
        <a:srgbClr val="B26B02"/>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9CC26709-368C-4D72-9060-94E5B3FF3CD6}"/>
    </a:ext>
  </a:extLst>
</a:theme>
</file>

<file path=ppt/theme/theme2.xml><?xml version="1.0" encoding="utf-8"?>
<a:theme xmlns:a="http://schemas.openxmlformats.org/drawingml/2006/main" name="1_Retrospect">
  <a:themeElements>
    <a:clrScheme name="Retrospect">
      <a:dk1>
        <a:sysClr val="windowText" lastClr="000000"/>
      </a:dk1>
      <a:lt1>
        <a:sysClr val="window" lastClr="FFFFFF"/>
      </a:lt1>
      <a:dk2>
        <a:srgbClr val="344068"/>
      </a:dk2>
      <a:lt2>
        <a:srgbClr val="D9E0E6"/>
      </a:lt2>
      <a:accent1>
        <a:srgbClr val="1CADE4"/>
      </a:accent1>
      <a:accent2>
        <a:srgbClr val="2683C6"/>
      </a:accent2>
      <a:accent3>
        <a:srgbClr val="28C4CC"/>
      </a:accent3>
      <a:accent4>
        <a:srgbClr val="42BA97"/>
      </a:accent4>
      <a:accent5>
        <a:srgbClr val="3E8853"/>
      </a:accent5>
      <a:accent6>
        <a:srgbClr val="62A39F"/>
      </a:accent6>
      <a:hlink>
        <a:srgbClr val="6EAC1C"/>
      </a:hlink>
      <a:folHlink>
        <a:srgbClr val="B26B02"/>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9CC26709-368C-4D72-9060-94E5B3FF3CD6}"/>
    </a:ext>
  </a:extLst>
</a:theme>
</file>

<file path=ppt/theme/theme3.xml><?xml version="1.0" encoding="utf-8"?>
<a:theme xmlns:a="http://schemas.openxmlformats.org/drawingml/2006/main" name="Office Theme">
  <a:themeElements>
    <a:clrScheme name="Banded_Design_Teal">
      <a:dk1>
        <a:srgbClr val="363D3D"/>
      </a:dk1>
      <a:lt1>
        <a:sysClr val="window" lastClr="FFFFFF"/>
      </a:lt1>
      <a:dk2>
        <a:srgbClr val="000000"/>
      </a:dk2>
      <a:lt2>
        <a:srgbClr val="E5E8E8"/>
      </a:lt2>
      <a:accent1>
        <a:srgbClr val="3AAFB2"/>
      </a:accent1>
      <a:accent2>
        <a:srgbClr val="6ABD45"/>
      </a:accent2>
      <a:accent3>
        <a:srgbClr val="EBCA21"/>
      </a:accent3>
      <a:accent4>
        <a:srgbClr val="EB8D21"/>
      </a:accent4>
      <a:accent5>
        <a:srgbClr val="EB5638"/>
      </a:accent5>
      <a:accent6>
        <a:srgbClr val="5172B1"/>
      </a:accent6>
      <a:hlink>
        <a:srgbClr val="3A9CDB"/>
      </a:hlink>
      <a:folHlink>
        <a:srgbClr val="5172B1"/>
      </a:folHlink>
    </a:clrScheme>
    <a:fontScheme name="Calibri">
      <a:majorFont>
        <a:latin typeface="Calibri"/>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ppt/theme/theme4.xml><?xml version="1.0" encoding="utf-8"?>
<a:theme xmlns:a="http://schemas.openxmlformats.org/drawingml/2006/main" name="Office Theme">
  <a:themeElements>
    <a:clrScheme name="Banded_Design_Teal">
      <a:dk1>
        <a:srgbClr val="363D3D"/>
      </a:dk1>
      <a:lt1>
        <a:sysClr val="window" lastClr="FFFFFF"/>
      </a:lt1>
      <a:dk2>
        <a:srgbClr val="000000"/>
      </a:dk2>
      <a:lt2>
        <a:srgbClr val="E5E8E8"/>
      </a:lt2>
      <a:accent1>
        <a:srgbClr val="3AAFB2"/>
      </a:accent1>
      <a:accent2>
        <a:srgbClr val="6ABD45"/>
      </a:accent2>
      <a:accent3>
        <a:srgbClr val="EBCA21"/>
      </a:accent3>
      <a:accent4>
        <a:srgbClr val="EB8D21"/>
      </a:accent4>
      <a:accent5>
        <a:srgbClr val="EB5638"/>
      </a:accent5>
      <a:accent6>
        <a:srgbClr val="5172B1"/>
      </a:accent6>
      <a:hlink>
        <a:srgbClr val="3A9CDB"/>
      </a:hlink>
      <a:folHlink>
        <a:srgbClr val="5172B1"/>
      </a:folHlink>
    </a:clrScheme>
    <a:fontScheme name="Calibri">
      <a:majorFont>
        <a:latin typeface="Calibri"/>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VSO_x0020_item_x0020_id xmlns="40262f94-9f35-4ac3-9a90-690165a166b7" xsi:nil="true"/>
    <Assetid_x0020_ xmlns="40262f94-9f35-4ac3-9a90-690165a166b7" xsi:nil="true"/>
    <Item_x0020_Details xmlns="40262f94-9f35-4ac3-9a90-690165a166b7" xsi:nil="true"/>
    <Template_x0020_details xmlns="40262f94-9f35-4ac3-9a90-690165a166b7"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AA3F7D94069FF64A86F7DFF56D60E3BE" ma:contentTypeVersion="6" ma:contentTypeDescription="Create a new document." ma:contentTypeScope="" ma:versionID="c32302c77d4085ecf495bdddb7f5e889">
  <xsd:schema xmlns:xsd="http://www.w3.org/2001/XMLSchema" xmlns:xs="http://www.w3.org/2001/XMLSchema" xmlns:p="http://schemas.microsoft.com/office/2006/metadata/properties" xmlns:ns2="a4f35948-e619-41b3-aa29-22878b09cfd2" xmlns:ns3="40262f94-9f35-4ac3-9a90-690165a166b7" targetNamespace="http://schemas.microsoft.com/office/2006/metadata/properties" ma:root="true" ma:fieldsID="4ab5ae46be95f9d0be6107e8200be7a2" ns2:_="" ns3:_="">
    <xsd:import namespace="a4f35948-e619-41b3-aa29-22878b09cfd2"/>
    <xsd:import namespace="40262f94-9f35-4ac3-9a90-690165a166b7"/>
    <xsd:element name="properties">
      <xsd:complexType>
        <xsd:sequence>
          <xsd:element name="documentManagement">
            <xsd:complexType>
              <xsd:all>
                <xsd:element ref="ns2:SharedWithUsers" minOccurs="0"/>
                <xsd:element ref="ns2:SharedWithDetails" minOccurs="0"/>
                <xsd:element ref="ns3:VSO_x0020_item_x0020_id" minOccurs="0"/>
                <xsd:element ref="ns3:Item_x0020_Details" minOccurs="0"/>
                <xsd:element ref="ns3:Template_x0020_details" minOccurs="0"/>
                <xsd:element ref="ns3:Assetid_x0020_"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4f35948-e619-41b3-aa29-22878b09cfd2"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40262f94-9f35-4ac3-9a90-690165a166b7" elementFormDefault="qualified">
    <xsd:import namespace="http://schemas.microsoft.com/office/2006/documentManagement/types"/>
    <xsd:import namespace="http://schemas.microsoft.com/office/infopath/2007/PartnerControls"/>
    <xsd:element name="VSO_x0020_item_x0020_id" ma:index="10" nillable="true" ma:displayName="VSO item id" ma:description="Please add the bug number to refer to VSO items." ma:internalName="VSO_x0020_item_x0020_id">
      <xsd:simpleType>
        <xsd:restriction base="dms:Text">
          <xsd:maxLength value="255"/>
        </xsd:restriction>
      </xsd:simpleType>
    </xsd:element>
    <xsd:element name="Item_x0020_Details" ma:index="11" nillable="true" ma:displayName="Item Details" ma:internalName="Item_x0020_Details">
      <xsd:simpleType>
        <xsd:restriction base="dms:Note">
          <xsd:maxLength value="255"/>
        </xsd:restriction>
      </xsd:simpleType>
    </xsd:element>
    <xsd:element name="Template_x0020_details" ma:index="12" nillable="true" ma:displayName="Template details" ma:internalName="Template_x0020_details">
      <xsd:simpleType>
        <xsd:restriction base="dms:Text"/>
      </xsd:simpleType>
    </xsd:element>
    <xsd:element name="Assetid_x0020_" ma:index="13" nillable="true" ma:displayName="Assetid " ma:internalName="Assetid_x0020_">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FAC2023F-644C-4F7E-8E8C-CDBE4A63C7D1}">
  <ds:schemaRefs>
    <ds:schemaRef ds:uri="http://schemas.microsoft.com/sharepoint/v3/contenttype/forms"/>
  </ds:schemaRefs>
</ds:datastoreItem>
</file>

<file path=customXml/itemProps2.xml><?xml version="1.0" encoding="utf-8"?>
<ds:datastoreItem xmlns:ds="http://schemas.openxmlformats.org/officeDocument/2006/customXml" ds:itemID="{40B0D886-CB8D-4564-A797-C05BC7D513A8}">
  <ds:schemaRefs>
    <ds:schemaRef ds:uri="http://purl.org/dc/terms/"/>
    <ds:schemaRef ds:uri="http://schemas.openxmlformats.org/package/2006/metadata/core-properties"/>
    <ds:schemaRef ds:uri="http://purl.org/dc/dcmitype/"/>
    <ds:schemaRef ds:uri="http://schemas.microsoft.com/office/infopath/2007/PartnerControls"/>
    <ds:schemaRef ds:uri="http://schemas.microsoft.com/office/2006/documentManagement/types"/>
    <ds:schemaRef ds:uri="http://schemas.microsoft.com/office/2006/metadata/properties"/>
    <ds:schemaRef ds:uri="http://purl.org/dc/elements/1.1/"/>
    <ds:schemaRef ds:uri="40262f94-9f35-4ac3-9a90-690165a166b7"/>
    <ds:schemaRef ds:uri="a4f35948-e619-41b3-aa29-22878b09cfd2"/>
    <ds:schemaRef ds:uri="http://www.w3.org/XML/1998/namespace"/>
  </ds:schemaRefs>
</ds:datastoreItem>
</file>

<file path=customXml/itemProps3.xml><?xml version="1.0" encoding="utf-8"?>
<ds:datastoreItem xmlns:ds="http://schemas.openxmlformats.org/officeDocument/2006/customXml" ds:itemID="{ED65A2C9-CB67-4F36-A412-EEC1AD297F3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4f35948-e619-41b3-aa29-22878b09cfd2"/>
    <ds:schemaRef ds:uri="40262f94-9f35-4ac3-9a90-690165a166b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2</TotalTime>
  <Words>2358</Words>
  <Application>Microsoft Office PowerPoint</Application>
  <PresentationFormat>On-screen Show (4:3)</PresentationFormat>
  <Paragraphs>310</Paragraphs>
  <Slides>52</Slides>
  <Notes>0</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52</vt:i4>
      </vt:variant>
    </vt:vector>
  </HeadingPairs>
  <TitlesOfParts>
    <vt:vector size="59" baseType="lpstr">
      <vt:lpstr>Arial</vt:lpstr>
      <vt:lpstr>Calibri</vt:lpstr>
      <vt:lpstr>Calibri Light</vt:lpstr>
      <vt:lpstr>Open Sans</vt:lpstr>
      <vt:lpstr>Roboto Condensed</vt:lpstr>
      <vt:lpstr>Retrospect</vt:lpstr>
      <vt:lpstr>1_Retrospect</vt:lpstr>
      <vt:lpstr>PowerPoint Presentation</vt:lpstr>
      <vt:lpstr>PowerPoint Presentation</vt:lpstr>
      <vt:lpstr>Where  It All Began…</vt:lpstr>
      <vt:lpstr>Courtenay Baylor</vt:lpstr>
      <vt:lpstr>Courtenay Baylor</vt:lpstr>
      <vt:lpstr>Lay Therapists</vt:lpstr>
      <vt:lpstr>Prevention</vt:lpstr>
      <vt:lpstr>A Historical Perspective</vt:lpstr>
      <vt:lpstr>More history…</vt:lpstr>
      <vt:lpstr>(even) More history…</vt:lpstr>
      <vt:lpstr>Today’s Workforce Characteristics</vt:lpstr>
      <vt:lpstr>Workforce: What do we need?</vt:lpstr>
      <vt:lpstr>COMPENSATION</vt:lpstr>
      <vt:lpstr>Workforce: longevity</vt:lpstr>
      <vt:lpstr>TOP 10 LIST!</vt:lpstr>
      <vt:lpstr>DRUM ROLL PLEASE!   The best states for counselors are…</vt:lpstr>
      <vt:lpstr>Tell me more about Pennsylvania!</vt:lpstr>
      <vt:lpstr>Certifications offered</vt:lpstr>
      <vt:lpstr>By the numbers:  a snapshot of active credentials</vt:lpstr>
      <vt:lpstr>Certified professionals: demographics</vt:lpstr>
      <vt:lpstr>Where to Make the Most Money?</vt:lpstr>
      <vt:lpstr>Chronic Problem: Recruitment</vt:lpstr>
      <vt:lpstr>Chronic Problem: Retention</vt:lpstr>
      <vt:lpstr>The Impact of DC</vt:lpstr>
      <vt:lpstr>Substance Abuse &amp; Mental Health Services Administration US Department of Health &amp; Human Services</vt:lpstr>
      <vt:lpstr>Strategic Initiative on Workforce Development: Goals</vt:lpstr>
      <vt:lpstr>What Concerns SAMHSA about Workforce?</vt:lpstr>
      <vt:lpstr>SAMHSA Resources</vt:lpstr>
      <vt:lpstr>Recovery Month</vt:lpstr>
      <vt:lpstr>HRSA: Health Resources &amp; Services US Department of Health &amp; Human Services</vt:lpstr>
      <vt:lpstr>HRSA, continued</vt:lpstr>
      <vt:lpstr>ONDCP:  Office of National Drug Control Policy </vt:lpstr>
      <vt:lpstr>The National Drug Control Strategy</vt:lpstr>
      <vt:lpstr>Prevention</vt:lpstr>
      <vt:lpstr>Treatment &amp; Recovery</vt:lpstr>
      <vt:lpstr>Reducing Illicit Drugs</vt:lpstr>
      <vt:lpstr>NIDA: National Institute on Drug Abuse</vt:lpstr>
      <vt:lpstr>NIDA</vt:lpstr>
      <vt:lpstr>NIAAA: National Institute on Alcohol Abuse &amp; Alcoholism</vt:lpstr>
      <vt:lpstr>NIAAA: How?</vt:lpstr>
      <vt:lpstr>NIAAA</vt:lpstr>
      <vt:lpstr>Climate in DC</vt:lpstr>
      <vt:lpstr>Feds Watching Closely</vt:lpstr>
      <vt:lpstr>What Else in DC about Addiction?</vt:lpstr>
      <vt:lpstr>Other Federal Partners</vt:lpstr>
      <vt:lpstr>Department of Justice</vt:lpstr>
      <vt:lpstr>Administration on Aging (AOA)</vt:lpstr>
      <vt:lpstr>Department of Veteran Affairs (DOVA)</vt:lpstr>
      <vt:lpstr>What are we seeing moving forward?</vt:lpstr>
      <vt:lpstr>There’s more to do!</vt:lpstr>
      <vt:lpstr>Final Thoughts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abradley</dc:creator>
  <cp:lastModifiedBy>mjmather </cp:lastModifiedBy>
  <cp:revision>3</cp:revision>
  <dcterms:created xsi:type="dcterms:W3CDTF">2019-03-29T22:11:45Z</dcterms:created>
  <dcterms:modified xsi:type="dcterms:W3CDTF">2019-04-14T10:49:37Z</dcterms:modified>
</cp:coreProperties>
</file>