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webextensions/webextension1.xml" ContentType="application/vnd.ms-office.webextension+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webextensions/webextension2.xml" ContentType="application/vnd.ms-office.webextensio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webextensions/webextension3.xml" ContentType="application/vnd.ms-office.webextension+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6"/>
  </p:notesMasterIdLst>
  <p:sldIdLst>
    <p:sldId id="256" r:id="rId2"/>
    <p:sldId id="319" r:id="rId3"/>
    <p:sldId id="257" r:id="rId4"/>
    <p:sldId id="320" r:id="rId5"/>
    <p:sldId id="300" r:id="rId6"/>
    <p:sldId id="317" r:id="rId7"/>
    <p:sldId id="312" r:id="rId8"/>
    <p:sldId id="313" r:id="rId9"/>
    <p:sldId id="314" r:id="rId10"/>
    <p:sldId id="315" r:id="rId11"/>
    <p:sldId id="316" r:id="rId12"/>
    <p:sldId id="329" r:id="rId13"/>
    <p:sldId id="298" r:id="rId14"/>
    <p:sldId id="323" r:id="rId15"/>
    <p:sldId id="301" r:id="rId16"/>
    <p:sldId id="318" r:id="rId17"/>
    <p:sldId id="305" r:id="rId18"/>
    <p:sldId id="309" r:id="rId19"/>
    <p:sldId id="306" r:id="rId20"/>
    <p:sldId id="307" r:id="rId21"/>
    <p:sldId id="308" r:id="rId22"/>
    <p:sldId id="310" r:id="rId23"/>
    <p:sldId id="299" r:id="rId24"/>
    <p:sldId id="302" r:id="rId25"/>
    <p:sldId id="321" r:id="rId26"/>
    <p:sldId id="304" r:id="rId27"/>
    <p:sldId id="311" r:id="rId28"/>
    <p:sldId id="303" r:id="rId29"/>
    <p:sldId id="327" r:id="rId30"/>
    <p:sldId id="325" r:id="rId31"/>
    <p:sldId id="322" r:id="rId32"/>
    <p:sldId id="324" r:id="rId33"/>
    <p:sldId id="328" r:id="rId34"/>
    <p:sldId id="266" r:id="rId35"/>
  </p:sldIdLst>
  <p:sldSz cx="9144000" cy="5143500" type="screen16x9"/>
  <p:notesSz cx="6858000" cy="9144000"/>
  <p:embeddedFontLst>
    <p:embeddedFont>
      <p:font typeface="Anton" pitchFamily="2" charset="0"/>
      <p:regular r:id="rId37"/>
    </p:embeddedFont>
    <p:embeddedFont>
      <p:font typeface="Open Sans" panose="020B0606030504020204" pitchFamily="34" charset="0"/>
      <p:regular r:id="rId38"/>
      <p:bold r:id="rId39"/>
      <p:italic r:id="rId40"/>
      <p:boldItalic r:id="rId41"/>
    </p:embeddedFont>
    <p:embeddedFont>
      <p:font typeface="Proxima Nova" panose="020B0604020202020204" charset="0"/>
      <p:regular r:id="rId42"/>
      <p:bold r:id="rId43"/>
      <p:italic r:id="rId44"/>
      <p:boldItalic r:id="rId45"/>
    </p:embeddedFont>
    <p:embeddedFont>
      <p:font typeface="Syne" panose="020B0604020202020204" charset="0"/>
      <p:regular r:id="rId46"/>
      <p:bold r:id="rId47"/>
    </p:embeddedFont>
  </p:embeddedFontLst>
  <p:custDataLst>
    <p:tags r:id="rId4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E76AD6-1C5A-4505-A890-1F6C372B86D5}" v="19" dt="2024-04-22T03:39:51.997"/>
  </p1510:revLst>
</p1510:revInfo>
</file>

<file path=ppt/tableStyles.xml><?xml version="1.0" encoding="utf-8"?>
<a:tblStyleLst xmlns:a="http://schemas.openxmlformats.org/drawingml/2006/main" def="{4E240DC9-53E9-42A6-955C-B25FA247E350}">
  <a:tblStyle styleId="{4E240DC9-53E9-42A6-955C-B25FA247E3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45" autoAdjust="0"/>
  </p:normalViewPr>
  <p:slideViewPr>
    <p:cSldViewPr snapToGrid="0">
      <p:cViewPr>
        <p:scale>
          <a:sx n="72" d="100"/>
          <a:sy n="72" d="100"/>
        </p:scale>
        <p:origin x="1120" y="36"/>
      </p:cViewPr>
      <p:guideLst/>
    </p:cSldViewPr>
  </p:slideViewPr>
  <p:notesTextViewPr>
    <p:cViewPr>
      <p:scale>
        <a:sx n="1" d="1"/>
        <a:sy n="1" d="1"/>
      </p:scale>
      <p:origin x="0" y="0"/>
    </p:cViewPr>
  </p:notesTextViewPr>
  <p:sorterViewPr>
    <p:cViewPr>
      <p:scale>
        <a:sx n="67" d="100"/>
        <a:sy n="67" d="100"/>
      </p:scale>
      <p:origin x="0" y="-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ha thompson" userId="f6e92998d1282e58" providerId="LiveId" clId="{B9E76AD6-1C5A-4505-A890-1F6C372B86D5}"/>
    <pc:docChg chg="undo custSel addSld delSld modSld sldOrd replTag">
      <pc:chgData name="martha thompson" userId="f6e92998d1282e58" providerId="LiveId" clId="{B9E76AD6-1C5A-4505-A890-1F6C372B86D5}" dt="2024-04-22T03:41:09.629" v="1440"/>
      <pc:docMkLst>
        <pc:docMk/>
      </pc:docMkLst>
      <pc:sldChg chg="modSp mod">
        <pc:chgData name="martha thompson" userId="f6e92998d1282e58" providerId="LiveId" clId="{B9E76AD6-1C5A-4505-A890-1F6C372B86D5}" dt="2024-04-22T03:26:00.615" v="768" actId="113"/>
        <pc:sldMkLst>
          <pc:docMk/>
          <pc:sldMk cId="1163160586" sldId="299"/>
        </pc:sldMkLst>
        <pc:spChg chg="mod">
          <ac:chgData name="martha thompson" userId="f6e92998d1282e58" providerId="LiveId" clId="{B9E76AD6-1C5A-4505-A890-1F6C372B86D5}" dt="2024-04-22T03:26:00.615" v="768" actId="113"/>
          <ac:spMkLst>
            <pc:docMk/>
            <pc:sldMk cId="1163160586" sldId="299"/>
            <ac:spMk id="3" creationId="{AA699BE3-80A9-F992-4D3A-9AC6B8F0EABC}"/>
          </ac:spMkLst>
        </pc:spChg>
      </pc:sldChg>
      <pc:sldChg chg="modSp mod modNotesTx">
        <pc:chgData name="martha thompson" userId="f6e92998d1282e58" providerId="LiveId" clId="{B9E76AD6-1C5A-4505-A890-1F6C372B86D5}" dt="2024-04-22T03:38:41.969" v="1427" actId="14100"/>
        <pc:sldMkLst>
          <pc:docMk/>
          <pc:sldMk cId="1735491468" sldId="300"/>
        </pc:sldMkLst>
        <pc:spChg chg="mod">
          <ac:chgData name="martha thompson" userId="f6e92998d1282e58" providerId="LiveId" clId="{B9E76AD6-1C5A-4505-A890-1F6C372B86D5}" dt="2024-04-22T03:38:41.969" v="1427" actId="14100"/>
          <ac:spMkLst>
            <pc:docMk/>
            <pc:sldMk cId="1735491468" sldId="300"/>
            <ac:spMk id="2" creationId="{669952A6-C08B-8FF2-4EC9-EA5DD2708BAA}"/>
          </ac:spMkLst>
        </pc:spChg>
      </pc:sldChg>
      <pc:sldChg chg="modSp mod">
        <pc:chgData name="martha thompson" userId="f6e92998d1282e58" providerId="LiveId" clId="{B9E76AD6-1C5A-4505-A890-1F6C372B86D5}" dt="2024-04-22T03:40:49.649" v="1438" actId="1076"/>
        <pc:sldMkLst>
          <pc:docMk/>
          <pc:sldMk cId="2564388634" sldId="301"/>
        </pc:sldMkLst>
        <pc:spChg chg="mod">
          <ac:chgData name="martha thompson" userId="f6e92998d1282e58" providerId="LiveId" clId="{B9E76AD6-1C5A-4505-A890-1F6C372B86D5}" dt="2024-04-22T03:40:49.649" v="1438" actId="1076"/>
          <ac:spMkLst>
            <pc:docMk/>
            <pc:sldMk cId="2564388634" sldId="301"/>
            <ac:spMk id="2" creationId="{E5B3F2E7-E33D-170B-5738-84A0FB5F4563}"/>
          </ac:spMkLst>
        </pc:spChg>
      </pc:sldChg>
      <pc:sldChg chg="modNotesTx">
        <pc:chgData name="martha thompson" userId="f6e92998d1282e58" providerId="LiveId" clId="{B9E76AD6-1C5A-4505-A890-1F6C372B86D5}" dt="2024-04-22T03:29:20.432" v="1062" actId="20577"/>
        <pc:sldMkLst>
          <pc:docMk/>
          <pc:sldMk cId="3597892117" sldId="303"/>
        </pc:sldMkLst>
      </pc:sldChg>
      <pc:sldChg chg="ord">
        <pc:chgData name="martha thompson" userId="f6e92998d1282e58" providerId="LiveId" clId="{B9E76AD6-1C5A-4505-A890-1F6C372B86D5}" dt="2024-04-22T03:41:09.629" v="1440"/>
        <pc:sldMkLst>
          <pc:docMk/>
          <pc:sldMk cId="2817010215" sldId="310"/>
        </pc:sldMkLst>
      </pc:sldChg>
      <pc:sldChg chg="addSp modSp new mod modNotesTx">
        <pc:chgData name="martha thompson" userId="f6e92998d1282e58" providerId="LiveId" clId="{B9E76AD6-1C5A-4505-A890-1F6C372B86D5}" dt="2024-04-22T03:38:56.905" v="1428" actId="113"/>
        <pc:sldMkLst>
          <pc:docMk/>
          <pc:sldMk cId="896609226" sldId="314"/>
        </pc:sldMkLst>
        <pc:spChg chg="mod">
          <ac:chgData name="martha thompson" userId="f6e92998d1282e58" providerId="LiveId" clId="{B9E76AD6-1C5A-4505-A890-1F6C372B86D5}" dt="2024-04-21T02:00:57.822" v="22" actId="20577"/>
          <ac:spMkLst>
            <pc:docMk/>
            <pc:sldMk cId="896609226" sldId="314"/>
            <ac:spMk id="2" creationId="{ECC66C09-7CC8-487D-5D4E-0BCCD698870E}"/>
          </ac:spMkLst>
        </pc:spChg>
        <pc:spChg chg="mod">
          <ac:chgData name="martha thompson" userId="f6e92998d1282e58" providerId="LiveId" clId="{B9E76AD6-1C5A-4505-A890-1F6C372B86D5}" dt="2024-04-22T03:38:56.905" v="1428" actId="113"/>
          <ac:spMkLst>
            <pc:docMk/>
            <pc:sldMk cId="896609226" sldId="314"/>
            <ac:spMk id="3" creationId="{0790FE91-2292-91F9-0E9E-DAD55C12C02F}"/>
          </ac:spMkLst>
        </pc:spChg>
        <pc:spChg chg="add mod">
          <ac:chgData name="martha thompson" userId="f6e92998d1282e58" providerId="LiveId" clId="{B9E76AD6-1C5A-4505-A890-1F6C372B86D5}" dt="2024-04-21T02:06:54.686" v="161"/>
          <ac:spMkLst>
            <pc:docMk/>
            <pc:sldMk cId="896609226" sldId="314"/>
            <ac:spMk id="4" creationId="{FF401292-0588-062A-8572-06E9D400CF0D}"/>
          </ac:spMkLst>
        </pc:spChg>
      </pc:sldChg>
      <pc:sldChg chg="addSp modSp new mod">
        <pc:chgData name="martha thompson" userId="f6e92998d1282e58" providerId="LiveId" clId="{B9E76AD6-1C5A-4505-A890-1F6C372B86D5}" dt="2024-04-22T03:39:07.878" v="1431" actId="113"/>
        <pc:sldMkLst>
          <pc:docMk/>
          <pc:sldMk cId="1505588431" sldId="315"/>
        </pc:sldMkLst>
        <pc:spChg chg="mod">
          <ac:chgData name="martha thompson" userId="f6e92998d1282e58" providerId="LiveId" clId="{B9E76AD6-1C5A-4505-A890-1F6C372B86D5}" dt="2024-04-21T02:03:00.957" v="83" actId="20577"/>
          <ac:spMkLst>
            <pc:docMk/>
            <pc:sldMk cId="1505588431" sldId="315"/>
            <ac:spMk id="2" creationId="{5DDD8011-35A6-70EF-7FF6-59DB755AEB6E}"/>
          </ac:spMkLst>
        </pc:spChg>
        <pc:spChg chg="mod">
          <ac:chgData name="martha thompson" userId="f6e92998d1282e58" providerId="LiveId" clId="{B9E76AD6-1C5A-4505-A890-1F6C372B86D5}" dt="2024-04-22T03:39:07.878" v="1431" actId="113"/>
          <ac:spMkLst>
            <pc:docMk/>
            <pc:sldMk cId="1505588431" sldId="315"/>
            <ac:spMk id="3" creationId="{CE2B8D8C-36F0-2091-B287-70833392DFD9}"/>
          </ac:spMkLst>
        </pc:spChg>
        <pc:spChg chg="add mod">
          <ac:chgData name="martha thompson" userId="f6e92998d1282e58" providerId="LiveId" clId="{B9E76AD6-1C5A-4505-A890-1F6C372B86D5}" dt="2024-04-21T02:06:48.728" v="160"/>
          <ac:spMkLst>
            <pc:docMk/>
            <pc:sldMk cId="1505588431" sldId="315"/>
            <ac:spMk id="4" creationId="{5778654F-B0B3-2994-3D70-7A18BD999861}"/>
          </ac:spMkLst>
        </pc:spChg>
      </pc:sldChg>
      <pc:sldChg chg="addSp modSp new mod modNotesTx">
        <pc:chgData name="martha thompson" userId="f6e92998d1282e58" providerId="LiveId" clId="{B9E76AD6-1C5A-4505-A890-1F6C372B86D5}" dt="2024-04-22T03:39:13.258" v="1432" actId="113"/>
        <pc:sldMkLst>
          <pc:docMk/>
          <pc:sldMk cId="2208665452" sldId="316"/>
        </pc:sldMkLst>
        <pc:spChg chg="mod">
          <ac:chgData name="martha thompson" userId="f6e92998d1282e58" providerId="LiveId" clId="{B9E76AD6-1C5A-4505-A890-1F6C372B86D5}" dt="2024-04-21T02:04:29.192" v="123" actId="20577"/>
          <ac:spMkLst>
            <pc:docMk/>
            <pc:sldMk cId="2208665452" sldId="316"/>
            <ac:spMk id="2" creationId="{0B504712-AF58-1EB4-B7BE-733693560BE1}"/>
          </ac:spMkLst>
        </pc:spChg>
        <pc:spChg chg="mod">
          <ac:chgData name="martha thompson" userId="f6e92998d1282e58" providerId="LiveId" clId="{B9E76AD6-1C5A-4505-A890-1F6C372B86D5}" dt="2024-04-22T03:39:13.258" v="1432" actId="113"/>
          <ac:spMkLst>
            <pc:docMk/>
            <pc:sldMk cId="2208665452" sldId="316"/>
            <ac:spMk id="3" creationId="{D3FD9381-CF18-1DA1-8FF1-92B68BDC940E}"/>
          </ac:spMkLst>
        </pc:spChg>
        <pc:spChg chg="add mod">
          <ac:chgData name="martha thompson" userId="f6e92998d1282e58" providerId="LiveId" clId="{B9E76AD6-1C5A-4505-A890-1F6C372B86D5}" dt="2024-04-21T02:06:32.961" v="159" actId="20577"/>
          <ac:spMkLst>
            <pc:docMk/>
            <pc:sldMk cId="2208665452" sldId="316"/>
            <ac:spMk id="4" creationId="{57054E04-D93F-2F57-3F42-7C6D1313A35E}"/>
          </ac:spMkLst>
        </pc:spChg>
      </pc:sldChg>
      <pc:sldChg chg="addSp delSp modSp new mod">
        <pc:chgData name="martha thompson" userId="f6e92998d1282e58" providerId="LiveId" clId="{B9E76AD6-1C5A-4505-A890-1F6C372B86D5}" dt="2024-04-22T03:03:01.386" v="169" actId="14100"/>
        <pc:sldMkLst>
          <pc:docMk/>
          <pc:sldMk cId="3951777968" sldId="317"/>
        </pc:sldMkLst>
        <pc:graphicFrameChg chg="add del mod">
          <ac:chgData name="martha thompson" userId="f6e92998d1282e58" providerId="LiveId" clId="{B9E76AD6-1C5A-4505-A890-1F6C372B86D5}" dt="2024-04-22T03:02:11.873" v="166" actId="478"/>
          <ac:graphicFrameMkLst>
            <pc:docMk/>
            <pc:sldMk cId="3951777968" sldId="317"/>
            <ac:graphicFrameMk id="3" creationId="{8CE4A1AB-1732-E209-3581-3FBB894DB390}"/>
          </ac:graphicFrameMkLst>
        </pc:graphicFrameChg>
        <pc:graphicFrameChg chg="add mod">
          <ac:chgData name="martha thompson" userId="f6e92998d1282e58" providerId="LiveId" clId="{B9E76AD6-1C5A-4505-A890-1F6C372B86D5}" dt="2024-04-22T03:03:01.386" v="169" actId="14100"/>
          <ac:graphicFrameMkLst>
            <pc:docMk/>
            <pc:sldMk cId="3951777968" sldId="317"/>
            <ac:graphicFrameMk id="4" creationId="{05903436-952C-E229-71E3-2CC03C08B8FC}"/>
          </ac:graphicFrameMkLst>
        </pc:graphicFrameChg>
      </pc:sldChg>
      <pc:sldChg chg="addSp delSp modSp new mod ord">
        <pc:chgData name="martha thompson" userId="f6e92998d1282e58" providerId="LiveId" clId="{B9E76AD6-1C5A-4505-A890-1F6C372B86D5}" dt="2024-04-22T03:13:29.425" v="192"/>
        <pc:sldMkLst>
          <pc:docMk/>
          <pc:sldMk cId="1232408624" sldId="318"/>
        </pc:sldMkLst>
        <pc:spChg chg="mod">
          <ac:chgData name="martha thompson" userId="f6e92998d1282e58" providerId="LiveId" clId="{B9E76AD6-1C5A-4505-A890-1F6C372B86D5}" dt="2024-04-22T03:06:53.038" v="178" actId="20577"/>
          <ac:spMkLst>
            <pc:docMk/>
            <pc:sldMk cId="1232408624" sldId="318"/>
            <ac:spMk id="2" creationId="{3348F681-C89C-F45E-97A9-3CCDAD53A093}"/>
          </ac:spMkLst>
        </pc:spChg>
        <pc:picChg chg="add del">
          <ac:chgData name="martha thompson" userId="f6e92998d1282e58" providerId="LiveId" clId="{B9E76AD6-1C5A-4505-A890-1F6C372B86D5}" dt="2024-04-22T03:04:29.031" v="172" actId="478"/>
          <ac:picMkLst>
            <pc:docMk/>
            <pc:sldMk cId="1232408624" sldId="318"/>
            <ac:picMk id="3" creationId="{2E35168B-200B-4AD8-FCF0-63F101D73DF5}"/>
          </ac:picMkLst>
        </pc:picChg>
        <pc:picChg chg="add">
          <ac:chgData name="martha thompson" userId="f6e92998d1282e58" providerId="LiveId" clId="{B9E76AD6-1C5A-4505-A890-1F6C372B86D5}" dt="2024-04-22T03:04:41.001" v="173"/>
          <ac:picMkLst>
            <pc:docMk/>
            <pc:sldMk cId="1232408624" sldId="318"/>
            <ac:picMk id="4" creationId="{41E0A39C-5F1C-A1FA-E924-2EE5C0E01536}"/>
          </ac:picMkLst>
        </pc:picChg>
        <pc:picChg chg="add mod">
          <ac:chgData name="martha thompson" userId="f6e92998d1282e58" providerId="LiveId" clId="{B9E76AD6-1C5A-4505-A890-1F6C372B86D5}" dt="2024-04-22T03:06:41.495" v="175" actId="27614"/>
          <ac:picMkLst>
            <pc:docMk/>
            <pc:sldMk cId="1232408624" sldId="318"/>
            <ac:picMk id="6" creationId="{FA3E945B-8782-8C30-F8F4-8871A9E74180}"/>
          </ac:picMkLst>
        </pc:picChg>
      </pc:sldChg>
      <pc:sldChg chg="addSp modSp new mod">
        <pc:chgData name="martha thompson" userId="f6e92998d1282e58" providerId="LiveId" clId="{B9E76AD6-1C5A-4505-A890-1F6C372B86D5}" dt="2024-04-22T03:08:33.738" v="182" actId="962"/>
        <pc:sldMkLst>
          <pc:docMk/>
          <pc:sldMk cId="2505806325" sldId="319"/>
        </pc:sldMkLst>
        <pc:picChg chg="add mod">
          <ac:chgData name="martha thompson" userId="f6e92998d1282e58" providerId="LiveId" clId="{B9E76AD6-1C5A-4505-A890-1F6C372B86D5}" dt="2024-04-22T03:08:33.738" v="182" actId="962"/>
          <ac:picMkLst>
            <pc:docMk/>
            <pc:sldMk cId="2505806325" sldId="319"/>
            <ac:picMk id="3" creationId="{DA57CDEB-1942-B494-5B1D-AA6E2C3675CE}"/>
          </ac:picMkLst>
        </pc:picChg>
      </pc:sldChg>
      <pc:sldChg chg="addSp delSp modSp new mod">
        <pc:chgData name="martha thompson" userId="f6e92998d1282e58" providerId="LiveId" clId="{B9E76AD6-1C5A-4505-A890-1F6C372B86D5}" dt="2024-04-22T03:10:53.336" v="190" actId="962"/>
        <pc:sldMkLst>
          <pc:docMk/>
          <pc:sldMk cId="540650007" sldId="320"/>
        </pc:sldMkLst>
        <pc:picChg chg="add del mod">
          <ac:chgData name="martha thompson" userId="f6e92998d1282e58" providerId="LiveId" clId="{B9E76AD6-1C5A-4505-A890-1F6C372B86D5}" dt="2024-04-22T03:10:34.718" v="187" actId="478"/>
          <ac:picMkLst>
            <pc:docMk/>
            <pc:sldMk cId="540650007" sldId="320"/>
            <ac:picMk id="3" creationId="{25E6DF09-2D8D-F70F-ECD1-0304D2F3B9CA}"/>
          </ac:picMkLst>
        </pc:picChg>
        <pc:picChg chg="add mod">
          <ac:chgData name="martha thompson" userId="f6e92998d1282e58" providerId="LiveId" clId="{B9E76AD6-1C5A-4505-A890-1F6C372B86D5}" dt="2024-04-22T03:10:53.336" v="190" actId="962"/>
          <ac:picMkLst>
            <pc:docMk/>
            <pc:sldMk cId="540650007" sldId="320"/>
            <ac:picMk id="5" creationId="{7D9053A1-C319-AE41-C75A-F2D5BE5D17AE}"/>
          </ac:picMkLst>
        </pc:picChg>
      </pc:sldChg>
      <pc:sldChg chg="addSp modSp new mod ord">
        <pc:chgData name="martha thompson" userId="f6e92998d1282e58" providerId="LiveId" clId="{B9E76AD6-1C5A-4505-A890-1F6C372B86D5}" dt="2024-04-22T03:14:21.379" v="198"/>
        <pc:sldMkLst>
          <pc:docMk/>
          <pc:sldMk cId="3548535720" sldId="321"/>
        </pc:sldMkLst>
        <pc:picChg chg="add mod">
          <ac:chgData name="martha thompson" userId="f6e92998d1282e58" providerId="LiveId" clId="{B9E76AD6-1C5A-4505-A890-1F6C372B86D5}" dt="2024-04-22T03:13:58.829" v="196" actId="962"/>
          <ac:picMkLst>
            <pc:docMk/>
            <pc:sldMk cId="3548535720" sldId="321"/>
            <ac:picMk id="3" creationId="{91391CC8-9D43-2DD4-20AB-CE175AE9A72F}"/>
          </ac:picMkLst>
        </pc:picChg>
      </pc:sldChg>
      <pc:sldChg chg="addSp modSp new mod modNotesTx">
        <pc:chgData name="martha thompson" userId="f6e92998d1282e58" providerId="LiveId" clId="{B9E76AD6-1C5A-4505-A890-1F6C372B86D5}" dt="2024-04-22T03:20:17.829" v="595" actId="20577"/>
        <pc:sldMkLst>
          <pc:docMk/>
          <pc:sldMk cId="1316120369" sldId="322"/>
        </pc:sldMkLst>
        <pc:spChg chg="mod">
          <ac:chgData name="martha thompson" userId="f6e92998d1282e58" providerId="LiveId" clId="{B9E76AD6-1C5A-4505-A890-1F6C372B86D5}" dt="2024-04-22T03:16:08.867" v="234" actId="20577"/>
          <ac:spMkLst>
            <pc:docMk/>
            <pc:sldMk cId="1316120369" sldId="322"/>
            <ac:spMk id="2" creationId="{77A9F8BC-9F84-3474-32AC-F01CCAB8FF88}"/>
          </ac:spMkLst>
        </pc:spChg>
        <pc:spChg chg="mod">
          <ac:chgData name="martha thompson" userId="f6e92998d1282e58" providerId="LiveId" clId="{B9E76AD6-1C5A-4505-A890-1F6C372B86D5}" dt="2024-04-22T03:19:27.495" v="537" actId="14100"/>
          <ac:spMkLst>
            <pc:docMk/>
            <pc:sldMk cId="1316120369" sldId="322"/>
            <ac:spMk id="3" creationId="{A97A4F31-06EA-4C36-127D-6D35165860A4}"/>
          </ac:spMkLst>
        </pc:spChg>
        <pc:spChg chg="add mod">
          <ac:chgData name="martha thompson" userId="f6e92998d1282e58" providerId="LiveId" clId="{B9E76AD6-1C5A-4505-A890-1F6C372B86D5}" dt="2024-04-22T03:16:35.474" v="238" actId="1076"/>
          <ac:spMkLst>
            <pc:docMk/>
            <pc:sldMk cId="1316120369" sldId="322"/>
            <ac:spMk id="4" creationId="{E70EE92B-E723-63F0-4F37-56FB72C5141B}"/>
          </ac:spMkLst>
        </pc:spChg>
      </pc:sldChg>
      <pc:sldChg chg="addSp delSp new mod">
        <pc:chgData name="martha thompson" userId="f6e92998d1282e58" providerId="LiveId" clId="{B9E76AD6-1C5A-4505-A890-1F6C372B86D5}" dt="2024-04-22T03:23:46.001" v="767"/>
        <pc:sldMkLst>
          <pc:docMk/>
          <pc:sldMk cId="2488503635" sldId="323"/>
        </pc:sldMkLst>
        <pc:graphicFrameChg chg="add del">
          <ac:chgData name="martha thompson" userId="f6e92998d1282e58" providerId="LiveId" clId="{B9E76AD6-1C5A-4505-A890-1F6C372B86D5}" dt="2024-04-22T03:23:43.372" v="766" actId="478"/>
          <ac:graphicFrameMkLst>
            <pc:docMk/>
            <pc:sldMk cId="2488503635" sldId="323"/>
            <ac:graphicFrameMk id="2" creationId="{7ADEB36E-9D1A-47B9-8E79-F5522A3894F4}"/>
          </ac:graphicFrameMkLst>
        </pc:graphicFrameChg>
        <pc:graphicFrameChg chg="add">
          <ac:chgData name="martha thompson" userId="f6e92998d1282e58" providerId="LiveId" clId="{B9E76AD6-1C5A-4505-A890-1F6C372B86D5}" dt="2024-04-22T03:23:46.001" v="767"/>
          <ac:graphicFrameMkLst>
            <pc:docMk/>
            <pc:sldMk cId="2488503635" sldId="323"/>
            <ac:graphicFrameMk id="3" creationId="{343F3ECE-31ED-B9A5-B771-73826E05B286}"/>
          </ac:graphicFrameMkLst>
        </pc:graphicFrameChg>
      </pc:sldChg>
      <pc:sldChg chg="modSp new mod">
        <pc:chgData name="martha thompson" userId="f6e92998d1282e58" providerId="LiveId" clId="{B9E76AD6-1C5A-4505-A890-1F6C372B86D5}" dt="2024-04-22T03:35:03.531" v="1424" actId="113"/>
        <pc:sldMkLst>
          <pc:docMk/>
          <pc:sldMk cId="4173617128" sldId="324"/>
        </pc:sldMkLst>
        <pc:spChg chg="mod">
          <ac:chgData name="martha thompson" userId="f6e92998d1282e58" providerId="LiveId" clId="{B9E76AD6-1C5A-4505-A890-1F6C372B86D5}" dt="2024-04-22T03:26:56.158" v="838" actId="20577"/>
          <ac:spMkLst>
            <pc:docMk/>
            <pc:sldMk cId="4173617128" sldId="324"/>
            <ac:spMk id="2" creationId="{9856BD2F-556C-4747-8B5D-5012B8E4ED27}"/>
          </ac:spMkLst>
        </pc:spChg>
        <pc:spChg chg="mod">
          <ac:chgData name="martha thompson" userId="f6e92998d1282e58" providerId="LiveId" clId="{B9E76AD6-1C5A-4505-A890-1F6C372B86D5}" dt="2024-04-22T03:35:03.531" v="1424" actId="113"/>
          <ac:spMkLst>
            <pc:docMk/>
            <pc:sldMk cId="4173617128" sldId="324"/>
            <ac:spMk id="3" creationId="{F91553D5-D014-F817-F771-6EEC65704884}"/>
          </ac:spMkLst>
        </pc:spChg>
      </pc:sldChg>
      <pc:sldChg chg="addSp modSp new mod modAnim modNotesTx">
        <pc:chgData name="martha thompson" userId="f6e92998d1282e58" providerId="LiveId" clId="{B9E76AD6-1C5A-4505-A890-1F6C372B86D5}" dt="2024-04-22T03:34:54.646" v="1419" actId="313"/>
        <pc:sldMkLst>
          <pc:docMk/>
          <pc:sldMk cId="991779124" sldId="325"/>
        </pc:sldMkLst>
        <pc:spChg chg="mod">
          <ac:chgData name="martha thompson" userId="f6e92998d1282e58" providerId="LiveId" clId="{B9E76AD6-1C5A-4505-A890-1F6C372B86D5}" dt="2024-04-22T03:32:18.725" v="1137" actId="255"/>
          <ac:spMkLst>
            <pc:docMk/>
            <pc:sldMk cId="991779124" sldId="325"/>
            <ac:spMk id="2" creationId="{0876AFD0-30C9-D58C-9B37-65F8F930B1BB}"/>
          </ac:spMkLst>
        </pc:spChg>
        <pc:spChg chg="mod">
          <ac:chgData name="martha thompson" userId="f6e92998d1282e58" providerId="LiveId" clId="{B9E76AD6-1C5A-4505-A890-1F6C372B86D5}" dt="2024-04-22T03:32:43.955" v="1239" actId="20577"/>
          <ac:spMkLst>
            <pc:docMk/>
            <pc:sldMk cId="991779124" sldId="325"/>
            <ac:spMk id="3" creationId="{07F7D054-C368-6661-8415-2ACAD174616A}"/>
          </ac:spMkLst>
        </pc:spChg>
        <pc:picChg chg="add mod">
          <ac:chgData name="martha thompson" userId="f6e92998d1282e58" providerId="LiveId" clId="{B9E76AD6-1C5A-4505-A890-1F6C372B86D5}" dt="2024-04-22T03:33:19.369" v="1242" actId="1076"/>
          <ac:picMkLst>
            <pc:docMk/>
            <pc:sldMk cId="991779124" sldId="325"/>
            <ac:picMk id="4" creationId="{5415D71E-6A5D-5978-77AB-C7BA81925A74}"/>
          </ac:picMkLst>
        </pc:picChg>
      </pc:sldChg>
      <pc:sldChg chg="new del">
        <pc:chgData name="martha thompson" userId="f6e92998d1282e58" providerId="LiveId" clId="{B9E76AD6-1C5A-4505-A890-1F6C372B86D5}" dt="2024-04-22T03:34:35.011" v="1379" actId="47"/>
        <pc:sldMkLst>
          <pc:docMk/>
          <pc:sldMk cId="3238832072" sldId="326"/>
        </pc:sldMkLst>
      </pc:sldChg>
      <pc:sldChg chg="modSp new mod">
        <pc:chgData name="martha thompson" userId="f6e92998d1282e58" providerId="LiveId" clId="{B9E76AD6-1C5A-4505-A890-1F6C372B86D5}" dt="2024-04-22T03:34:30.509" v="1378" actId="20577"/>
        <pc:sldMkLst>
          <pc:docMk/>
          <pc:sldMk cId="3570068918" sldId="327"/>
        </pc:sldMkLst>
        <pc:spChg chg="mod">
          <ac:chgData name="martha thompson" userId="f6e92998d1282e58" providerId="LiveId" clId="{B9E76AD6-1C5A-4505-A890-1F6C372B86D5}" dt="2024-04-22T03:34:30.509" v="1378" actId="20577"/>
          <ac:spMkLst>
            <pc:docMk/>
            <pc:sldMk cId="3570068918" sldId="327"/>
            <ac:spMk id="2" creationId="{2DD92ECB-FA34-4124-470B-C9568FA47DAC}"/>
          </ac:spMkLst>
        </pc:spChg>
      </pc:sldChg>
      <pc:sldChg chg="addSp new">
        <pc:chgData name="martha thompson" userId="f6e92998d1282e58" providerId="LiveId" clId="{B9E76AD6-1C5A-4505-A890-1F6C372B86D5}" dt="2024-04-22T03:36:39.494" v="1426"/>
        <pc:sldMkLst>
          <pc:docMk/>
          <pc:sldMk cId="3836285519" sldId="328"/>
        </pc:sldMkLst>
        <pc:graphicFrameChg chg="add">
          <ac:chgData name="martha thompson" userId="f6e92998d1282e58" providerId="LiveId" clId="{B9E76AD6-1C5A-4505-A890-1F6C372B86D5}" dt="2024-04-22T03:36:39.494" v="1426"/>
          <ac:graphicFrameMkLst>
            <pc:docMk/>
            <pc:sldMk cId="3836285519" sldId="328"/>
            <ac:graphicFrameMk id="2" creationId="{2FE81EEA-5999-3755-9BC7-D8BD9E7000D7}"/>
          </ac:graphicFrameMkLst>
        </pc:graphicFrameChg>
      </pc:sldChg>
      <pc:sldChg chg="addSp modSp new mod">
        <pc:chgData name="martha thompson" userId="f6e92998d1282e58" providerId="LiveId" clId="{B9E76AD6-1C5A-4505-A890-1F6C372B86D5}" dt="2024-04-22T03:39:53.225" v="1436" actId="962"/>
        <pc:sldMkLst>
          <pc:docMk/>
          <pc:sldMk cId="3541312626" sldId="329"/>
        </pc:sldMkLst>
        <pc:picChg chg="add mod">
          <ac:chgData name="martha thompson" userId="f6e92998d1282e58" providerId="LiveId" clId="{B9E76AD6-1C5A-4505-A890-1F6C372B86D5}" dt="2024-04-22T03:39:53.225" v="1436" actId="962"/>
          <ac:picMkLst>
            <pc:docMk/>
            <pc:sldMk cId="3541312626" sldId="329"/>
            <ac:picMk id="3" creationId="{A7A1C2B6-762A-C85A-1F63-C9DB0738D0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Addiction is a disease or is it learned / conditioned – Pavlov </a:t>
            </a:r>
          </a:p>
        </p:txBody>
      </p:sp>
    </p:spTree>
    <p:extLst>
      <p:ext uri="{BB962C8B-B14F-4D97-AF65-F5344CB8AC3E}">
        <p14:creationId xmlns:p14="http://schemas.microsoft.com/office/powerpoint/2010/main" val="379006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Habits, i.e. dog training, child toilet training</a:t>
            </a:r>
          </a:p>
          <a:p>
            <a:r>
              <a:rPr lang="en-US" dirty="0"/>
              <a:t>IFS systems work parts of our selves that actually promote fragmentation and splitting further – tick toc trends </a:t>
            </a:r>
          </a:p>
        </p:txBody>
      </p:sp>
    </p:spTree>
    <p:extLst>
      <p:ext uri="{BB962C8B-B14F-4D97-AF65-F5344CB8AC3E}">
        <p14:creationId xmlns:p14="http://schemas.microsoft.com/office/powerpoint/2010/main" val="9337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Individualistic vs collective culture </a:t>
            </a:r>
          </a:p>
          <a:p>
            <a:r>
              <a:rPr lang="en-US" dirty="0"/>
              <a:t>Jungian concept of collective unconscious </a:t>
            </a:r>
          </a:p>
          <a:p>
            <a:r>
              <a:rPr lang="en-US" dirty="0"/>
              <a:t>Multigenerational trauma – passed through cellular memories and or genetics </a:t>
            </a:r>
          </a:p>
        </p:txBody>
      </p:sp>
    </p:spTree>
    <p:extLst>
      <p:ext uri="{BB962C8B-B14F-4D97-AF65-F5344CB8AC3E}">
        <p14:creationId xmlns:p14="http://schemas.microsoft.com/office/powerpoint/2010/main" val="142291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Do we really impact change or do they change when they are ready </a:t>
            </a:r>
          </a:p>
          <a:p>
            <a:r>
              <a:rPr lang="en-US" dirty="0"/>
              <a:t>What really causes a person to change </a:t>
            </a:r>
          </a:p>
          <a:p>
            <a:r>
              <a:rPr lang="en-US" dirty="0"/>
              <a:t>Clinical anxiety </a:t>
            </a:r>
          </a:p>
          <a:p>
            <a:r>
              <a:rPr lang="en-US" dirty="0"/>
              <a:t>Legal vs ethical </a:t>
            </a:r>
          </a:p>
          <a:p>
            <a:r>
              <a:rPr lang="en-US" dirty="0"/>
              <a:t>Suicidality </a:t>
            </a:r>
          </a:p>
        </p:txBody>
      </p:sp>
    </p:spTree>
    <p:extLst>
      <p:ext uri="{BB962C8B-B14F-4D97-AF65-F5344CB8AC3E}">
        <p14:creationId xmlns:p14="http://schemas.microsoft.com/office/powerpoint/2010/main" val="1295185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do we respect when someone says no and we know they may go use again and die</a:t>
            </a:r>
          </a:p>
        </p:txBody>
      </p:sp>
    </p:spTree>
    <p:extLst>
      <p:ext uri="{BB962C8B-B14F-4D97-AF65-F5344CB8AC3E}">
        <p14:creationId xmlns:p14="http://schemas.microsoft.com/office/powerpoint/2010/main" val="3010882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Forced or coerced treatment – cash for kids Luzerne Co </a:t>
            </a:r>
          </a:p>
          <a:p>
            <a:r>
              <a:rPr lang="en-US" dirty="0"/>
              <a:t>Consent under the influence </a:t>
            </a:r>
          </a:p>
          <a:p>
            <a:r>
              <a:rPr lang="en-US" dirty="0"/>
              <a:t>Get paperwork resigned </a:t>
            </a:r>
          </a:p>
          <a:p>
            <a:endParaRPr lang="en-US" dirty="0"/>
          </a:p>
        </p:txBody>
      </p:sp>
    </p:spTree>
    <p:extLst>
      <p:ext uri="{BB962C8B-B14F-4D97-AF65-F5344CB8AC3E}">
        <p14:creationId xmlns:p14="http://schemas.microsoft.com/office/powerpoint/2010/main" val="3112954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https://youtu.be/oQbei5JGiT8?si=v5_Px0nJ0mRNEVMf</a:t>
            </a:r>
          </a:p>
        </p:txBody>
      </p:sp>
    </p:spTree>
    <p:extLst>
      <p:ext uri="{BB962C8B-B14F-4D97-AF65-F5344CB8AC3E}">
        <p14:creationId xmlns:p14="http://schemas.microsoft.com/office/powerpoint/2010/main" val="1789011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Several movies out recently about terrible treatment places from the 80/s 90/s – what have we learned? </a:t>
            </a:r>
          </a:p>
          <a:p>
            <a:r>
              <a:rPr lang="en-US" dirty="0"/>
              <a:t>Threatening someone to get them into treatment is manipulation – family will cut off, telling probation / parole, reporting to CYS </a:t>
            </a:r>
          </a:p>
          <a:p>
            <a:endParaRPr lang="en-US" dirty="0"/>
          </a:p>
          <a:p>
            <a:r>
              <a:rPr lang="en-US" b="0" i="0" dirty="0">
                <a:solidFill>
                  <a:srgbClr val="444444"/>
                </a:solidFill>
                <a:effectLst/>
                <a:highlight>
                  <a:srgbClr val="FFFFFF"/>
                </a:highlight>
                <a:latin typeface="Droid Serif"/>
              </a:rPr>
              <a:t>“first, do no harm” invoked as part of a balanced medical discussion. The phrase is almost exclusively used as an inane rhetorical device; as a way to obfuscate intelligent conversation. (If we were willing to engage in intelligent conversation, we wouldn’t need to parrot thoughtless slogans.)</a:t>
            </a:r>
            <a:endParaRPr lang="en-US" dirty="0"/>
          </a:p>
        </p:txBody>
      </p:sp>
    </p:spTree>
    <p:extLst>
      <p:ext uri="{BB962C8B-B14F-4D97-AF65-F5344CB8AC3E}">
        <p14:creationId xmlns:p14="http://schemas.microsoft.com/office/powerpoint/2010/main" val="96736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is the old TC model any different </a:t>
            </a:r>
          </a:p>
          <a:p>
            <a:r>
              <a:rPr lang="en-US" dirty="0"/>
              <a:t>Cash for kids</a:t>
            </a:r>
          </a:p>
          <a:p>
            <a:r>
              <a:rPr lang="en-US" dirty="0"/>
              <a:t>Wilderness program </a:t>
            </a:r>
          </a:p>
          <a:p>
            <a:r>
              <a:rPr lang="en-US" dirty="0"/>
              <a:t>The program </a:t>
            </a:r>
          </a:p>
          <a:p>
            <a:r>
              <a:rPr lang="en-US" dirty="0"/>
              <a:t>Conversion camps </a:t>
            </a:r>
          </a:p>
          <a:p>
            <a:r>
              <a:rPr lang="en-US" dirty="0"/>
              <a:t>Current lawsuits in PA </a:t>
            </a:r>
          </a:p>
        </p:txBody>
      </p:sp>
    </p:spTree>
    <p:extLst>
      <p:ext uri="{BB962C8B-B14F-4D97-AF65-F5344CB8AC3E}">
        <p14:creationId xmlns:p14="http://schemas.microsoft.com/office/powerpoint/2010/main" val="2119959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Follow the dollar – who paid for it / sponsored it </a:t>
            </a:r>
          </a:p>
          <a:p>
            <a:r>
              <a:rPr lang="en-US" dirty="0"/>
              <a:t>BORG black out rage gallon </a:t>
            </a:r>
          </a:p>
          <a:p>
            <a:r>
              <a:rPr lang="en-US" dirty="0"/>
              <a:t>Vaginal rejuvenation </a:t>
            </a:r>
          </a:p>
          <a:p>
            <a:r>
              <a:rPr lang="en-US" dirty="0"/>
              <a:t>Weigh loss, body image, daily food videos, dry pre workout </a:t>
            </a:r>
          </a:p>
        </p:txBody>
      </p:sp>
    </p:spTree>
    <p:extLst>
      <p:ext uri="{BB962C8B-B14F-4D97-AF65-F5344CB8AC3E}">
        <p14:creationId xmlns:p14="http://schemas.microsoft.com/office/powerpoint/2010/main" val="227660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Judgement and shame </a:t>
            </a:r>
          </a:p>
          <a:p>
            <a:pPr marL="0" lvl="0" indent="0" algn="l" rtl="0">
              <a:spcBef>
                <a:spcPts val="0"/>
              </a:spcBef>
              <a:spcAft>
                <a:spcPts val="0"/>
              </a:spcAft>
              <a:buNone/>
            </a:pPr>
            <a:r>
              <a:rPr lang="en-US" dirty="0"/>
              <a:t>Pejorative language – failed to comply, AMA or AFA </a:t>
            </a:r>
          </a:p>
          <a:p>
            <a:pPr marL="0" lvl="0" indent="0" algn="l" rtl="0">
              <a:spcBef>
                <a:spcPts val="0"/>
              </a:spcBef>
              <a:spcAft>
                <a:spcPts val="0"/>
              </a:spcAft>
              <a:buNone/>
            </a:pPr>
            <a:r>
              <a:rPr lang="en-US" dirty="0"/>
              <a:t>Resistance – really only one type of discord (traps and pit falls i.e. MI)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ASAM matching levels of care based on client want and clinical needs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Is the client not getting it or are we the ones who are not getting it – who’s fault is it and who needs to change to make it better </a:t>
            </a:r>
          </a:p>
          <a:p>
            <a:r>
              <a:rPr lang="en-US" dirty="0"/>
              <a:t>Are you using facts and science to drive treatment / care </a:t>
            </a:r>
          </a:p>
          <a:p>
            <a:r>
              <a:rPr lang="en-US" dirty="0"/>
              <a:t>On size fits all – program recommendations vs client centered recommendations </a:t>
            </a:r>
          </a:p>
          <a:p>
            <a:r>
              <a:rPr lang="en-US" dirty="0"/>
              <a:t>Trends / fads – workouts, AI, tik </a:t>
            </a:r>
            <a:r>
              <a:rPr lang="en-US" dirty="0" err="1"/>
              <a:t>tok</a:t>
            </a:r>
            <a:r>
              <a:rPr lang="en-US" dirty="0"/>
              <a:t> trends (depersonalization / derealization </a:t>
            </a:r>
            <a:r>
              <a:rPr lang="en-US" dirty="0" err="1"/>
              <a:t>etc</a:t>
            </a:r>
            <a:r>
              <a:rPr lang="en-US" dirty="0"/>
              <a:t>) </a:t>
            </a:r>
          </a:p>
          <a:p>
            <a:r>
              <a:rPr lang="en-US" dirty="0"/>
              <a:t>Self diagnosing, online screening tests, over use of psychology terms </a:t>
            </a:r>
          </a:p>
          <a:p>
            <a:endParaRPr lang="en-US" dirty="0"/>
          </a:p>
        </p:txBody>
      </p:sp>
    </p:spTree>
    <p:extLst>
      <p:ext uri="{BB962C8B-B14F-4D97-AF65-F5344CB8AC3E}">
        <p14:creationId xmlns:p14="http://schemas.microsoft.com/office/powerpoint/2010/main" val="2266597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Hand picked, closed group trials don’t translate to general practice with vary different factors </a:t>
            </a:r>
          </a:p>
          <a:p>
            <a:endParaRPr lang="en-US" dirty="0"/>
          </a:p>
        </p:txBody>
      </p:sp>
    </p:spTree>
    <p:extLst>
      <p:ext uri="{BB962C8B-B14F-4D97-AF65-F5344CB8AC3E}">
        <p14:creationId xmlns:p14="http://schemas.microsoft.com/office/powerpoint/2010/main" val="2645696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It is within criminal justice’s mission to ensure that offenders take the consequences of their illegal behavior. </a:t>
            </a:r>
            <a:endParaRPr lang="en-US" dirty="0"/>
          </a:p>
        </p:txBody>
      </p:sp>
    </p:spTree>
    <p:extLst>
      <p:ext uri="{BB962C8B-B14F-4D97-AF65-F5344CB8AC3E}">
        <p14:creationId xmlns:p14="http://schemas.microsoft.com/office/powerpoint/2010/main" val="4290212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While control is appropriate for the courts, clinicians and treatment programs are focused on collaborative treatment and attracting people into recovery.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Otherwise, as soon as that imminent danger is stabilized, treatment resumes collaboration and client empowerment, not consequences, compliance and control.</a:t>
            </a:r>
          </a:p>
          <a:p>
            <a:endParaRPr lang="en-US" dirty="0"/>
          </a:p>
        </p:txBody>
      </p:sp>
    </p:spTree>
    <p:extLst>
      <p:ext uri="{BB962C8B-B14F-4D97-AF65-F5344CB8AC3E}">
        <p14:creationId xmlns:p14="http://schemas.microsoft.com/office/powerpoint/2010/main" val="326059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Bad actors – look good, sounds good, still may not be good </a:t>
            </a:r>
          </a:p>
          <a:p>
            <a:r>
              <a:rPr lang="en-US" dirty="0"/>
              <a:t>Heads in beds controversy </a:t>
            </a:r>
          </a:p>
          <a:p>
            <a:r>
              <a:rPr lang="en-US" dirty="0"/>
              <a:t>Choosing trendy approaches or approaches mandated by funder</a:t>
            </a:r>
          </a:p>
          <a:p>
            <a:r>
              <a:rPr lang="en-US" dirty="0"/>
              <a:t>Saying they are holistic when they simply offer yoga </a:t>
            </a:r>
          </a:p>
          <a:p>
            <a:r>
              <a:rPr lang="en-US" dirty="0"/>
              <a:t>Saying a program offers something i.e. DBT or EMDR / trauma services </a:t>
            </a:r>
          </a:p>
        </p:txBody>
      </p:sp>
    </p:spTree>
    <p:extLst>
      <p:ext uri="{BB962C8B-B14F-4D97-AF65-F5344CB8AC3E}">
        <p14:creationId xmlns:p14="http://schemas.microsoft.com/office/powerpoint/2010/main" val="1194387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do we challenge supervisors, admin, agency policy </a:t>
            </a:r>
          </a:p>
          <a:p>
            <a:r>
              <a:rPr lang="en-US" dirty="0"/>
              <a:t>Example poor supervision – door is always open or heavy on the admin vs clinical </a:t>
            </a:r>
          </a:p>
        </p:txBody>
      </p:sp>
    </p:spTree>
    <p:extLst>
      <p:ext uri="{BB962C8B-B14F-4D97-AF65-F5344CB8AC3E}">
        <p14:creationId xmlns:p14="http://schemas.microsoft.com/office/powerpoint/2010/main" val="3387674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Biblical debates</a:t>
            </a:r>
          </a:p>
          <a:p>
            <a:r>
              <a:rPr lang="en-US" dirty="0"/>
              <a:t>Skinner </a:t>
            </a:r>
          </a:p>
          <a:p>
            <a:r>
              <a:rPr lang="en-US" dirty="0"/>
              <a:t>Learned </a:t>
            </a:r>
          </a:p>
        </p:txBody>
      </p:sp>
    </p:spTree>
    <p:extLst>
      <p:ext uri="{BB962C8B-B14F-4D97-AF65-F5344CB8AC3E}">
        <p14:creationId xmlns:p14="http://schemas.microsoft.com/office/powerpoint/2010/main" val="115058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94225" y="457200"/>
            <a:ext cx="4012500" cy="27432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8000" b="0">
                <a:latin typeface="Anton"/>
                <a:ea typeface="Anton"/>
                <a:cs typeface="Anton"/>
                <a:sym typeface="Anton"/>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094225" y="3076325"/>
            <a:ext cx="2854500" cy="6267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atin typeface="Syne"/>
                <a:ea typeface="Syne"/>
                <a:cs typeface="Syne"/>
                <a:sym typeface="Sy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0"/>
            <a:ext cx="518400" cy="5143500"/>
            <a:chOff x="6725" y="0"/>
            <a:chExt cx="518400" cy="5143500"/>
          </a:xfrm>
        </p:grpSpPr>
        <p:sp>
          <p:nvSpPr>
            <p:cNvPr id="12" name="Google Shape;12;p2"/>
            <p:cNvSpPr/>
            <p:nvPr/>
          </p:nvSpPr>
          <p:spPr>
            <a:xfrm>
              <a:off x="6725" y="0"/>
              <a:ext cx="172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3" name="Google Shape;13;p2"/>
            <p:cNvSpPr/>
            <p:nvPr/>
          </p:nvSpPr>
          <p:spPr>
            <a:xfrm>
              <a:off x="179525" y="0"/>
              <a:ext cx="1728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4" name="Google Shape;14;p2"/>
            <p:cNvSpPr/>
            <p:nvPr/>
          </p:nvSpPr>
          <p:spPr>
            <a:xfrm>
              <a:off x="352325" y="0"/>
              <a:ext cx="1728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677"/>
        <p:cNvGrpSpPr/>
        <p:nvPr/>
      </p:nvGrpSpPr>
      <p:grpSpPr>
        <a:xfrm>
          <a:off x="0" y="0"/>
          <a:ext cx="0" cy="0"/>
          <a:chOff x="0" y="0"/>
          <a:chExt cx="0" cy="0"/>
        </a:xfrm>
      </p:grpSpPr>
      <p:grpSp>
        <p:nvGrpSpPr>
          <p:cNvPr id="678" name="Google Shape;678;p23"/>
          <p:cNvGrpSpPr/>
          <p:nvPr/>
        </p:nvGrpSpPr>
        <p:grpSpPr>
          <a:xfrm>
            <a:off x="-537113" y="-415460"/>
            <a:ext cx="11234589" cy="6180604"/>
            <a:chOff x="-537113" y="-415460"/>
            <a:chExt cx="11234589" cy="6180604"/>
          </a:xfrm>
        </p:grpSpPr>
        <p:grpSp>
          <p:nvGrpSpPr>
            <p:cNvPr id="679" name="Google Shape;679;p23"/>
            <p:cNvGrpSpPr/>
            <p:nvPr/>
          </p:nvGrpSpPr>
          <p:grpSpPr>
            <a:xfrm rot="10800000" flipH="1">
              <a:off x="7877134" y="4411064"/>
              <a:ext cx="1266527" cy="1265830"/>
              <a:chOff x="7489413" y="0"/>
              <a:chExt cx="1005500" cy="1004946"/>
            </a:xfrm>
          </p:grpSpPr>
          <p:sp>
            <p:nvSpPr>
              <p:cNvPr id="680" name="Google Shape;680;p23"/>
              <p:cNvSpPr/>
              <p:nvPr/>
            </p:nvSpPr>
            <p:spPr>
              <a:xfrm>
                <a:off x="7489413" y="0"/>
                <a:ext cx="1005500" cy="532430"/>
              </a:xfrm>
              <a:custGeom>
                <a:avLst/>
                <a:gdLst/>
                <a:ahLst/>
                <a:cxnLst/>
                <a:rect l="l" t="t" r="r" b="b"/>
                <a:pathLst>
                  <a:path w="1779" h="942" extrusionOk="0">
                    <a:moveTo>
                      <a:pt x="596" y="162"/>
                    </a:moveTo>
                    <a:cubicBezTo>
                      <a:pt x="770" y="176"/>
                      <a:pt x="784" y="892"/>
                      <a:pt x="996" y="860"/>
                    </a:cubicBezTo>
                    <a:cubicBezTo>
                      <a:pt x="1208" y="828"/>
                      <a:pt x="1198" y="763"/>
                      <a:pt x="1334" y="892"/>
                    </a:cubicBezTo>
                    <a:cubicBezTo>
                      <a:pt x="1445" y="997"/>
                      <a:pt x="1572" y="913"/>
                      <a:pt x="1779" y="835"/>
                    </a:cubicBezTo>
                    <a:lnTo>
                      <a:pt x="1779" y="710"/>
                    </a:lnTo>
                    <a:cubicBezTo>
                      <a:pt x="1419" y="795"/>
                      <a:pt x="1166" y="804"/>
                      <a:pt x="1054" y="584"/>
                    </a:cubicBezTo>
                    <a:cubicBezTo>
                      <a:pt x="956" y="392"/>
                      <a:pt x="910" y="129"/>
                      <a:pt x="784" y="0"/>
                    </a:cubicBezTo>
                    <a:lnTo>
                      <a:pt x="320" y="0"/>
                    </a:lnTo>
                    <a:cubicBezTo>
                      <a:pt x="186" y="62"/>
                      <a:pt x="67" y="156"/>
                      <a:pt x="0" y="262"/>
                    </a:cubicBezTo>
                    <a:lnTo>
                      <a:pt x="0" y="592"/>
                    </a:lnTo>
                    <a:cubicBezTo>
                      <a:pt x="81" y="640"/>
                      <a:pt x="147" y="125"/>
                      <a:pt x="596" y="16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1" name="Google Shape;681;p23"/>
              <p:cNvSpPr/>
              <p:nvPr/>
            </p:nvSpPr>
            <p:spPr>
              <a:xfrm>
                <a:off x="7489978" y="227780"/>
                <a:ext cx="1004934" cy="505865"/>
              </a:xfrm>
              <a:custGeom>
                <a:avLst/>
                <a:gdLst/>
                <a:ahLst/>
                <a:cxnLst/>
                <a:rect l="l" t="t" r="r" b="b"/>
                <a:pathLst>
                  <a:path w="1778" h="895" extrusionOk="0">
                    <a:moveTo>
                      <a:pt x="398" y="697"/>
                    </a:moveTo>
                    <a:cubicBezTo>
                      <a:pt x="505" y="631"/>
                      <a:pt x="611" y="566"/>
                      <a:pt x="699" y="702"/>
                    </a:cubicBezTo>
                    <a:cubicBezTo>
                      <a:pt x="786" y="839"/>
                      <a:pt x="1149" y="817"/>
                      <a:pt x="1149" y="817"/>
                    </a:cubicBezTo>
                    <a:cubicBezTo>
                      <a:pt x="1149" y="817"/>
                      <a:pt x="1402" y="945"/>
                      <a:pt x="1558" y="872"/>
                    </a:cubicBezTo>
                    <a:cubicBezTo>
                      <a:pt x="1645" y="830"/>
                      <a:pt x="1709" y="771"/>
                      <a:pt x="1778" y="723"/>
                    </a:cubicBezTo>
                    <a:lnTo>
                      <a:pt x="1778" y="554"/>
                    </a:lnTo>
                    <a:cubicBezTo>
                      <a:pt x="1762" y="562"/>
                      <a:pt x="1746" y="570"/>
                      <a:pt x="1730" y="579"/>
                    </a:cubicBezTo>
                    <a:cubicBezTo>
                      <a:pt x="1421" y="742"/>
                      <a:pt x="1545" y="790"/>
                      <a:pt x="1272" y="748"/>
                    </a:cubicBezTo>
                    <a:cubicBezTo>
                      <a:pt x="999" y="706"/>
                      <a:pt x="969" y="727"/>
                      <a:pt x="786" y="505"/>
                    </a:cubicBezTo>
                    <a:cubicBezTo>
                      <a:pt x="740" y="450"/>
                      <a:pt x="663" y="203"/>
                      <a:pt x="625" y="124"/>
                    </a:cubicBezTo>
                    <a:cubicBezTo>
                      <a:pt x="509" y="-114"/>
                      <a:pt x="449" y="30"/>
                      <a:pt x="394" y="214"/>
                    </a:cubicBezTo>
                    <a:cubicBezTo>
                      <a:pt x="304" y="516"/>
                      <a:pt x="127" y="516"/>
                      <a:pt x="0" y="468"/>
                    </a:cubicBezTo>
                    <a:lnTo>
                      <a:pt x="0" y="624"/>
                    </a:lnTo>
                    <a:cubicBezTo>
                      <a:pt x="104" y="689"/>
                      <a:pt x="310" y="752"/>
                      <a:pt x="398" y="697"/>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2" name="Google Shape;682;p23"/>
              <p:cNvSpPr/>
              <p:nvPr/>
            </p:nvSpPr>
            <p:spPr>
              <a:xfrm>
                <a:off x="7489413" y="648297"/>
                <a:ext cx="1005500" cy="356649"/>
              </a:xfrm>
              <a:custGeom>
                <a:avLst/>
                <a:gdLst/>
                <a:ahLst/>
                <a:cxnLst/>
                <a:rect l="l" t="t" r="r" b="b"/>
                <a:pathLst>
                  <a:path w="1779" h="631" extrusionOk="0">
                    <a:moveTo>
                      <a:pt x="1779" y="141"/>
                    </a:moveTo>
                    <a:cubicBezTo>
                      <a:pt x="1707" y="216"/>
                      <a:pt x="1616" y="369"/>
                      <a:pt x="1368" y="406"/>
                    </a:cubicBezTo>
                    <a:cubicBezTo>
                      <a:pt x="993" y="463"/>
                      <a:pt x="1186" y="201"/>
                      <a:pt x="861" y="250"/>
                    </a:cubicBezTo>
                    <a:cubicBezTo>
                      <a:pt x="535" y="299"/>
                      <a:pt x="679" y="44"/>
                      <a:pt x="514" y="52"/>
                    </a:cubicBezTo>
                    <a:cubicBezTo>
                      <a:pt x="349" y="61"/>
                      <a:pt x="77" y="-86"/>
                      <a:pt x="101" y="77"/>
                    </a:cubicBezTo>
                    <a:cubicBezTo>
                      <a:pt x="113" y="151"/>
                      <a:pt x="60" y="303"/>
                      <a:pt x="0" y="445"/>
                    </a:cubicBezTo>
                    <a:lnTo>
                      <a:pt x="0" y="631"/>
                    </a:lnTo>
                    <a:lnTo>
                      <a:pt x="166" y="631"/>
                    </a:lnTo>
                    <a:cubicBezTo>
                      <a:pt x="169" y="520"/>
                      <a:pt x="179" y="337"/>
                      <a:pt x="213" y="265"/>
                    </a:cubicBezTo>
                    <a:cubicBezTo>
                      <a:pt x="263" y="157"/>
                      <a:pt x="357" y="10"/>
                      <a:pt x="455" y="211"/>
                    </a:cubicBezTo>
                    <a:cubicBezTo>
                      <a:pt x="552" y="413"/>
                      <a:pt x="685" y="410"/>
                      <a:pt x="818" y="406"/>
                    </a:cubicBezTo>
                    <a:lnTo>
                      <a:pt x="826" y="406"/>
                    </a:lnTo>
                    <a:cubicBezTo>
                      <a:pt x="931" y="409"/>
                      <a:pt x="930" y="567"/>
                      <a:pt x="825" y="571"/>
                    </a:cubicBezTo>
                    <a:lnTo>
                      <a:pt x="797" y="572"/>
                    </a:lnTo>
                    <a:lnTo>
                      <a:pt x="797" y="572"/>
                    </a:lnTo>
                    <a:cubicBezTo>
                      <a:pt x="793" y="572"/>
                      <a:pt x="789" y="572"/>
                      <a:pt x="785" y="572"/>
                    </a:cubicBezTo>
                    <a:cubicBezTo>
                      <a:pt x="727" y="572"/>
                      <a:pt x="669" y="557"/>
                      <a:pt x="618" y="527"/>
                    </a:cubicBezTo>
                    <a:cubicBezTo>
                      <a:pt x="616" y="526"/>
                      <a:pt x="613" y="524"/>
                      <a:pt x="611" y="523"/>
                    </a:cubicBezTo>
                    <a:cubicBezTo>
                      <a:pt x="497" y="453"/>
                      <a:pt x="309" y="347"/>
                      <a:pt x="319" y="415"/>
                    </a:cubicBezTo>
                    <a:cubicBezTo>
                      <a:pt x="329" y="482"/>
                      <a:pt x="352" y="577"/>
                      <a:pt x="365" y="631"/>
                    </a:cubicBezTo>
                    <a:lnTo>
                      <a:pt x="1608" y="631"/>
                    </a:lnTo>
                    <a:lnTo>
                      <a:pt x="1779" y="532"/>
                    </a:lnTo>
                    <a:lnTo>
                      <a:pt x="1779" y="141"/>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3" name="Google Shape;683;p23"/>
              <p:cNvSpPr/>
              <p:nvPr/>
            </p:nvSpPr>
            <p:spPr>
              <a:xfrm>
                <a:off x="8172745" y="0"/>
                <a:ext cx="322167" cy="188781"/>
              </a:xfrm>
              <a:custGeom>
                <a:avLst/>
                <a:gdLst/>
                <a:ahLst/>
                <a:cxnLst/>
                <a:rect l="l" t="t" r="r" b="b"/>
                <a:pathLst>
                  <a:path w="570" h="334" extrusionOk="0">
                    <a:moveTo>
                      <a:pt x="307" y="331"/>
                    </a:moveTo>
                    <a:lnTo>
                      <a:pt x="307" y="331"/>
                    </a:lnTo>
                    <a:cubicBezTo>
                      <a:pt x="397" y="311"/>
                      <a:pt x="485" y="282"/>
                      <a:pt x="570" y="243"/>
                    </a:cubicBezTo>
                    <a:lnTo>
                      <a:pt x="570" y="136"/>
                    </a:lnTo>
                    <a:cubicBezTo>
                      <a:pt x="464" y="179"/>
                      <a:pt x="349" y="209"/>
                      <a:pt x="333" y="177"/>
                    </a:cubicBezTo>
                    <a:cubicBezTo>
                      <a:pt x="309" y="131"/>
                      <a:pt x="367" y="72"/>
                      <a:pt x="481" y="55"/>
                    </a:cubicBezTo>
                    <a:cubicBezTo>
                      <a:pt x="538" y="46"/>
                      <a:pt x="561" y="30"/>
                      <a:pt x="556" y="0"/>
                    </a:cubicBezTo>
                    <a:lnTo>
                      <a:pt x="247" y="0"/>
                    </a:lnTo>
                    <a:cubicBezTo>
                      <a:pt x="243" y="139"/>
                      <a:pt x="206" y="100"/>
                      <a:pt x="162" y="0"/>
                    </a:cubicBezTo>
                    <a:lnTo>
                      <a:pt x="0" y="0"/>
                    </a:lnTo>
                    <a:cubicBezTo>
                      <a:pt x="69" y="163"/>
                      <a:pt x="179" y="358"/>
                      <a:pt x="307" y="331"/>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4" name="Google Shape;684;p23"/>
              <p:cNvSpPr/>
              <p:nvPr/>
            </p:nvSpPr>
            <p:spPr>
              <a:xfrm>
                <a:off x="8000358" y="0"/>
                <a:ext cx="494554" cy="367953"/>
              </a:xfrm>
              <a:custGeom>
                <a:avLst/>
                <a:gdLst/>
                <a:ahLst/>
                <a:cxnLst/>
                <a:rect l="l" t="t" r="r" b="b"/>
                <a:pathLst>
                  <a:path w="875" h="651" extrusionOk="0">
                    <a:moveTo>
                      <a:pt x="875" y="551"/>
                    </a:moveTo>
                    <a:lnTo>
                      <a:pt x="875" y="384"/>
                    </a:lnTo>
                    <a:cubicBezTo>
                      <a:pt x="868" y="387"/>
                      <a:pt x="861" y="391"/>
                      <a:pt x="854" y="394"/>
                    </a:cubicBezTo>
                    <a:cubicBezTo>
                      <a:pt x="609" y="532"/>
                      <a:pt x="476" y="535"/>
                      <a:pt x="440" y="407"/>
                    </a:cubicBezTo>
                    <a:cubicBezTo>
                      <a:pt x="419" y="332"/>
                      <a:pt x="270" y="143"/>
                      <a:pt x="152" y="0"/>
                    </a:cubicBezTo>
                    <a:lnTo>
                      <a:pt x="0" y="0"/>
                    </a:lnTo>
                    <a:cubicBezTo>
                      <a:pt x="98" y="154"/>
                      <a:pt x="209" y="365"/>
                      <a:pt x="343" y="539"/>
                    </a:cubicBezTo>
                    <a:cubicBezTo>
                      <a:pt x="491" y="730"/>
                      <a:pt x="671" y="637"/>
                      <a:pt x="875" y="551"/>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85" name="Google Shape;685;p23"/>
            <p:cNvGrpSpPr/>
            <p:nvPr/>
          </p:nvGrpSpPr>
          <p:grpSpPr>
            <a:xfrm rot="5400000" flipH="1">
              <a:off x="7980000" y="4124432"/>
              <a:ext cx="1188727" cy="365113"/>
              <a:chOff x="5830073" y="4129425"/>
              <a:chExt cx="1188727" cy="365113"/>
            </a:xfrm>
          </p:grpSpPr>
          <p:sp>
            <p:nvSpPr>
              <p:cNvPr id="686" name="Google Shape;686;p23"/>
              <p:cNvSpPr/>
              <p:nvPr/>
            </p:nvSpPr>
            <p:spPr>
              <a:xfrm>
                <a:off x="5830073" y="4129438"/>
                <a:ext cx="1188600" cy="3651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yne"/>
                  <a:ea typeface="Syne"/>
                  <a:cs typeface="Syne"/>
                  <a:sym typeface="Syne"/>
                </a:endParaRPr>
              </a:p>
            </p:txBody>
          </p:sp>
          <p:sp>
            <p:nvSpPr>
              <p:cNvPr id="687" name="Google Shape;687;p23"/>
              <p:cNvSpPr/>
              <p:nvPr/>
            </p:nvSpPr>
            <p:spPr>
              <a:xfrm>
                <a:off x="5830080" y="4129425"/>
                <a:ext cx="93960" cy="93960"/>
              </a:xfrm>
              <a:custGeom>
                <a:avLst/>
                <a:gdLst/>
                <a:ahLst/>
                <a:cxnLst/>
                <a:rect l="l" t="t" r="r" b="b"/>
                <a:pathLst>
                  <a:path w="261" h="261" extrusionOk="0">
                    <a:moveTo>
                      <a:pt x="0" y="0"/>
                    </a:moveTo>
                    <a:lnTo>
                      <a:pt x="0" y="261"/>
                    </a:lnTo>
                    <a:lnTo>
                      <a:pt x="261" y="0"/>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8" name="Google Shape;688;p23"/>
              <p:cNvSpPr/>
              <p:nvPr/>
            </p:nvSpPr>
            <p:spPr>
              <a:xfrm>
                <a:off x="5830080" y="4129425"/>
                <a:ext cx="336960" cy="337320"/>
              </a:xfrm>
              <a:custGeom>
                <a:avLst/>
                <a:gdLst/>
                <a:ahLst/>
                <a:cxnLst/>
                <a:rect l="l" t="t" r="r" b="b"/>
                <a:pathLst>
                  <a:path w="936" h="937" extrusionOk="0">
                    <a:moveTo>
                      <a:pt x="676" y="0"/>
                    </a:moveTo>
                    <a:lnTo>
                      <a:pt x="0" y="676"/>
                    </a:lnTo>
                    <a:lnTo>
                      <a:pt x="0" y="937"/>
                    </a:lnTo>
                    <a:lnTo>
                      <a:pt x="936" y="0"/>
                    </a:lnTo>
                    <a:lnTo>
                      <a:pt x="676"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9" name="Google Shape;689;p23"/>
              <p:cNvSpPr/>
              <p:nvPr/>
            </p:nvSpPr>
            <p:spPr>
              <a:xfrm>
                <a:off x="5951760" y="4129425"/>
                <a:ext cx="458640" cy="365040"/>
              </a:xfrm>
              <a:custGeom>
                <a:avLst/>
                <a:gdLst/>
                <a:ahLst/>
                <a:cxnLst/>
                <a:rect l="l" t="t" r="r" b="b"/>
                <a:pathLst>
                  <a:path w="1274" h="1014" extrusionOk="0">
                    <a:moveTo>
                      <a:pt x="1013" y="0"/>
                    </a:moveTo>
                    <a:lnTo>
                      <a:pt x="0" y="1014"/>
                    </a:lnTo>
                    <a:lnTo>
                      <a:pt x="261" y="1014"/>
                    </a:lnTo>
                    <a:lnTo>
                      <a:pt x="1274" y="0"/>
                    </a:lnTo>
                    <a:lnTo>
                      <a:pt x="1013"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0" name="Google Shape;690;p23"/>
              <p:cNvSpPr/>
              <p:nvPr/>
            </p:nvSpPr>
            <p:spPr>
              <a:xfrm>
                <a:off x="6438120" y="4129425"/>
                <a:ext cx="459000" cy="365040"/>
              </a:xfrm>
              <a:custGeom>
                <a:avLst/>
                <a:gdLst/>
                <a:ahLst/>
                <a:cxnLst/>
                <a:rect l="l" t="t" r="r" b="b"/>
                <a:pathLst>
                  <a:path w="1275" h="1014" extrusionOk="0">
                    <a:moveTo>
                      <a:pt x="1014" y="0"/>
                    </a:moveTo>
                    <a:lnTo>
                      <a:pt x="0" y="1014"/>
                    </a:lnTo>
                    <a:lnTo>
                      <a:pt x="261" y="1014"/>
                    </a:lnTo>
                    <a:lnTo>
                      <a:pt x="1275" y="0"/>
                    </a:lnTo>
                    <a:lnTo>
                      <a:pt x="1014"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1" name="Google Shape;691;p23"/>
              <p:cNvSpPr/>
              <p:nvPr/>
            </p:nvSpPr>
            <p:spPr>
              <a:xfrm>
                <a:off x="6681480" y="4157145"/>
                <a:ext cx="337320" cy="337320"/>
              </a:xfrm>
              <a:custGeom>
                <a:avLst/>
                <a:gdLst/>
                <a:ahLst/>
                <a:cxnLst/>
                <a:rect l="l" t="t" r="r" b="b"/>
                <a:pathLst>
                  <a:path w="937" h="937" extrusionOk="0">
                    <a:moveTo>
                      <a:pt x="937" y="0"/>
                    </a:moveTo>
                    <a:lnTo>
                      <a:pt x="0" y="937"/>
                    </a:lnTo>
                    <a:lnTo>
                      <a:pt x="261" y="937"/>
                    </a:lnTo>
                    <a:lnTo>
                      <a:pt x="937" y="261"/>
                    </a:lnTo>
                    <a:lnTo>
                      <a:pt x="937"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2" name="Google Shape;692;p23"/>
              <p:cNvSpPr/>
              <p:nvPr/>
            </p:nvSpPr>
            <p:spPr>
              <a:xfrm>
                <a:off x="6194760" y="4129425"/>
                <a:ext cx="459000" cy="365040"/>
              </a:xfrm>
              <a:custGeom>
                <a:avLst/>
                <a:gdLst/>
                <a:ahLst/>
                <a:cxnLst/>
                <a:rect l="l" t="t" r="r" b="b"/>
                <a:pathLst>
                  <a:path w="1275" h="1014" extrusionOk="0">
                    <a:moveTo>
                      <a:pt x="1014" y="0"/>
                    </a:moveTo>
                    <a:lnTo>
                      <a:pt x="0" y="1014"/>
                    </a:lnTo>
                    <a:lnTo>
                      <a:pt x="261" y="1014"/>
                    </a:lnTo>
                    <a:lnTo>
                      <a:pt x="1275" y="0"/>
                    </a:lnTo>
                    <a:lnTo>
                      <a:pt x="1014"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3" name="Google Shape;693;p23"/>
              <p:cNvSpPr/>
              <p:nvPr/>
            </p:nvSpPr>
            <p:spPr>
              <a:xfrm>
                <a:off x="6924840" y="4400505"/>
                <a:ext cx="93960" cy="93960"/>
              </a:xfrm>
              <a:custGeom>
                <a:avLst/>
                <a:gdLst/>
                <a:ahLst/>
                <a:cxnLst/>
                <a:rect l="l" t="t" r="r" b="b"/>
                <a:pathLst>
                  <a:path w="261" h="261" extrusionOk="0">
                    <a:moveTo>
                      <a:pt x="0" y="261"/>
                    </a:moveTo>
                    <a:lnTo>
                      <a:pt x="261" y="261"/>
                    </a:lnTo>
                    <a:lnTo>
                      <a:pt x="261" y="0"/>
                    </a:lnTo>
                    <a:lnTo>
                      <a:pt x="0" y="261"/>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694" name="Google Shape;694;p23"/>
            <p:cNvSpPr/>
            <p:nvPr/>
          </p:nvSpPr>
          <p:spPr>
            <a:xfrm>
              <a:off x="-537113" y="4322831"/>
              <a:ext cx="1377825" cy="1442312"/>
            </a:xfrm>
            <a:custGeom>
              <a:avLst/>
              <a:gdLst/>
              <a:ahLst/>
              <a:cxnLst/>
              <a:rect l="l" t="t" r="r" b="b"/>
              <a:pathLst>
                <a:path w="1046" h="1095" fill="none" extrusionOk="0">
                  <a:moveTo>
                    <a:pt x="557" y="0"/>
                  </a:moveTo>
                  <a:lnTo>
                    <a:pt x="51" y="455"/>
                  </a:lnTo>
                  <a:lnTo>
                    <a:pt x="675" y="186"/>
                  </a:lnTo>
                  <a:lnTo>
                    <a:pt x="34" y="675"/>
                  </a:lnTo>
                  <a:lnTo>
                    <a:pt x="1046" y="253"/>
                  </a:lnTo>
                  <a:lnTo>
                    <a:pt x="0" y="977"/>
                  </a:lnTo>
                  <a:lnTo>
                    <a:pt x="996" y="540"/>
                  </a:lnTo>
                  <a:lnTo>
                    <a:pt x="237" y="1095"/>
                  </a:lnTo>
                  <a:lnTo>
                    <a:pt x="1012" y="826"/>
                  </a:lnTo>
                  <a:lnTo>
                    <a:pt x="692" y="1095"/>
                  </a:lnTo>
                </a:path>
              </a:pathLst>
            </a:custGeom>
            <a:solidFill>
              <a:schemeClr val="dk2"/>
            </a:solidFill>
            <a:ln w="228600" cap="rnd" cmpd="sng">
              <a:solidFill>
                <a:schemeClr val="dk2"/>
              </a:solidFill>
              <a:prstDash val="solid"/>
              <a:round/>
              <a:headEnd type="none" w="sm" len="sm"/>
              <a:tailEnd type="none" w="sm" len="sm"/>
            </a:ln>
          </p:spPr>
          <p:txBody>
            <a:bodyPr spcFirstLastPara="1" wrap="square" lIns="114825" tIns="69825" rIns="114825" bIns="69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95" name="Google Shape;695;p23"/>
            <p:cNvGrpSpPr/>
            <p:nvPr/>
          </p:nvGrpSpPr>
          <p:grpSpPr>
            <a:xfrm>
              <a:off x="7965248" y="-415460"/>
              <a:ext cx="2732227" cy="2423719"/>
              <a:chOff x="3764160" y="4299120"/>
              <a:chExt cx="519840" cy="461160"/>
            </a:xfrm>
          </p:grpSpPr>
          <p:sp>
            <p:nvSpPr>
              <p:cNvPr id="696" name="Google Shape;696;p23"/>
              <p:cNvSpPr/>
              <p:nvPr/>
            </p:nvSpPr>
            <p:spPr>
              <a:xfrm>
                <a:off x="3764160" y="4299120"/>
                <a:ext cx="133560" cy="133920"/>
              </a:xfrm>
              <a:custGeom>
                <a:avLst/>
                <a:gdLst/>
                <a:ahLst/>
                <a:cxnLst/>
                <a:rect l="l" t="t" r="r" b="b"/>
                <a:pathLst>
                  <a:path w="371" h="372" extrusionOk="0">
                    <a:moveTo>
                      <a:pt x="371" y="0"/>
                    </a:moveTo>
                    <a:lnTo>
                      <a:pt x="371" y="0"/>
                    </a:lnTo>
                    <a:cubicBezTo>
                      <a:pt x="317" y="69"/>
                      <a:pt x="259" y="135"/>
                      <a:pt x="196" y="197"/>
                    </a:cubicBezTo>
                    <a:lnTo>
                      <a:pt x="196" y="197"/>
                    </a:lnTo>
                    <a:cubicBezTo>
                      <a:pt x="135" y="259"/>
                      <a:pt x="69" y="318"/>
                      <a:pt x="0" y="372"/>
                    </a:cubicBezTo>
                    <a:lnTo>
                      <a:pt x="0" y="372"/>
                    </a:lnTo>
                    <a:cubicBezTo>
                      <a:pt x="54" y="302"/>
                      <a:pt x="112" y="237"/>
                      <a:pt x="175" y="175"/>
                    </a:cubicBezTo>
                    <a:lnTo>
                      <a:pt x="175" y="175"/>
                    </a:lnTo>
                    <a:cubicBezTo>
                      <a:pt x="236" y="113"/>
                      <a:pt x="302" y="54"/>
                      <a:pt x="371"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7" name="Google Shape;697;p23"/>
              <p:cNvSpPr/>
              <p:nvPr/>
            </p:nvSpPr>
            <p:spPr>
              <a:xfrm>
                <a:off x="3866760" y="4402080"/>
                <a:ext cx="133920" cy="133920"/>
              </a:xfrm>
              <a:custGeom>
                <a:avLst/>
                <a:gdLst/>
                <a:ahLst/>
                <a:cxnLst/>
                <a:rect l="l" t="t" r="r" b="b"/>
                <a:pathLst>
                  <a:path w="372" h="372" extrusionOk="0">
                    <a:moveTo>
                      <a:pt x="372" y="0"/>
                    </a:moveTo>
                    <a:lnTo>
                      <a:pt x="372" y="0"/>
                    </a:lnTo>
                    <a:cubicBezTo>
                      <a:pt x="318" y="69"/>
                      <a:pt x="259" y="135"/>
                      <a:pt x="197" y="197"/>
                    </a:cubicBezTo>
                    <a:lnTo>
                      <a:pt x="197" y="197"/>
                    </a:lnTo>
                    <a:cubicBezTo>
                      <a:pt x="135" y="259"/>
                      <a:pt x="70" y="318"/>
                      <a:pt x="0" y="372"/>
                    </a:cubicBezTo>
                    <a:lnTo>
                      <a:pt x="0" y="372"/>
                    </a:lnTo>
                    <a:cubicBezTo>
                      <a:pt x="54" y="302"/>
                      <a:pt x="113" y="237"/>
                      <a:pt x="176" y="175"/>
                    </a:cubicBezTo>
                    <a:lnTo>
                      <a:pt x="176" y="175"/>
                    </a:lnTo>
                    <a:cubicBezTo>
                      <a:pt x="237" y="113"/>
                      <a:pt x="303" y="54"/>
                      <a:pt x="372"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8" name="Google Shape;698;p23"/>
              <p:cNvSpPr/>
              <p:nvPr/>
            </p:nvSpPr>
            <p:spPr>
              <a:xfrm>
                <a:off x="3841200" y="4530960"/>
                <a:ext cx="133560" cy="133560"/>
              </a:xfrm>
              <a:custGeom>
                <a:avLst/>
                <a:gdLst/>
                <a:ahLst/>
                <a:cxnLst/>
                <a:rect l="l" t="t" r="r" b="b"/>
                <a:pathLst>
                  <a:path w="371" h="371" extrusionOk="0">
                    <a:moveTo>
                      <a:pt x="371" y="0"/>
                    </a:moveTo>
                    <a:lnTo>
                      <a:pt x="371" y="0"/>
                    </a:lnTo>
                    <a:cubicBezTo>
                      <a:pt x="317" y="69"/>
                      <a:pt x="259" y="135"/>
                      <a:pt x="196" y="196"/>
                    </a:cubicBezTo>
                    <a:lnTo>
                      <a:pt x="196" y="196"/>
                    </a:lnTo>
                    <a:cubicBezTo>
                      <a:pt x="135" y="259"/>
                      <a:pt x="69" y="317"/>
                      <a:pt x="0" y="371"/>
                    </a:cubicBezTo>
                    <a:lnTo>
                      <a:pt x="0" y="371"/>
                    </a:lnTo>
                    <a:cubicBezTo>
                      <a:pt x="54" y="302"/>
                      <a:pt x="112" y="236"/>
                      <a:pt x="175" y="175"/>
                    </a:cubicBezTo>
                    <a:lnTo>
                      <a:pt x="175" y="175"/>
                    </a:lnTo>
                    <a:cubicBezTo>
                      <a:pt x="237" y="112"/>
                      <a:pt x="302" y="54"/>
                      <a:pt x="371"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9" name="Google Shape;699;p23"/>
              <p:cNvSpPr/>
              <p:nvPr/>
            </p:nvSpPr>
            <p:spPr>
              <a:xfrm>
                <a:off x="3969720" y="4505040"/>
                <a:ext cx="133920" cy="133920"/>
              </a:xfrm>
              <a:custGeom>
                <a:avLst/>
                <a:gdLst/>
                <a:ahLst/>
                <a:cxnLst/>
                <a:rect l="l" t="t" r="r" b="b"/>
                <a:pathLst>
                  <a:path w="372" h="372" extrusionOk="0">
                    <a:moveTo>
                      <a:pt x="372" y="0"/>
                    </a:moveTo>
                    <a:lnTo>
                      <a:pt x="372" y="0"/>
                    </a:lnTo>
                    <a:cubicBezTo>
                      <a:pt x="318" y="69"/>
                      <a:pt x="259" y="135"/>
                      <a:pt x="197" y="197"/>
                    </a:cubicBezTo>
                    <a:lnTo>
                      <a:pt x="197" y="197"/>
                    </a:lnTo>
                    <a:cubicBezTo>
                      <a:pt x="135" y="259"/>
                      <a:pt x="70" y="318"/>
                      <a:pt x="0" y="372"/>
                    </a:cubicBezTo>
                    <a:lnTo>
                      <a:pt x="0" y="372"/>
                    </a:lnTo>
                    <a:cubicBezTo>
                      <a:pt x="54" y="302"/>
                      <a:pt x="113" y="237"/>
                      <a:pt x="175" y="175"/>
                    </a:cubicBezTo>
                    <a:lnTo>
                      <a:pt x="175" y="175"/>
                    </a:lnTo>
                    <a:cubicBezTo>
                      <a:pt x="237" y="113"/>
                      <a:pt x="303" y="54"/>
                      <a:pt x="372"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0" name="Google Shape;700;p23"/>
              <p:cNvSpPr/>
              <p:nvPr/>
            </p:nvSpPr>
            <p:spPr>
              <a:xfrm>
                <a:off x="3945240" y="4628520"/>
                <a:ext cx="131760" cy="131760"/>
              </a:xfrm>
              <a:custGeom>
                <a:avLst/>
                <a:gdLst/>
                <a:ahLst/>
                <a:cxnLst/>
                <a:rect l="l" t="t" r="r" b="b"/>
                <a:pathLst>
                  <a:path w="366" h="366" extrusionOk="0">
                    <a:moveTo>
                      <a:pt x="366" y="0"/>
                    </a:moveTo>
                    <a:lnTo>
                      <a:pt x="366" y="0"/>
                    </a:lnTo>
                    <a:cubicBezTo>
                      <a:pt x="313" y="69"/>
                      <a:pt x="255" y="133"/>
                      <a:pt x="194" y="194"/>
                    </a:cubicBezTo>
                    <a:lnTo>
                      <a:pt x="194" y="194"/>
                    </a:lnTo>
                    <a:cubicBezTo>
                      <a:pt x="133" y="255"/>
                      <a:pt x="69" y="313"/>
                      <a:pt x="0" y="366"/>
                    </a:cubicBezTo>
                    <a:lnTo>
                      <a:pt x="0" y="366"/>
                    </a:lnTo>
                    <a:cubicBezTo>
                      <a:pt x="53" y="298"/>
                      <a:pt x="111" y="233"/>
                      <a:pt x="173" y="172"/>
                    </a:cubicBezTo>
                    <a:lnTo>
                      <a:pt x="173" y="172"/>
                    </a:lnTo>
                    <a:cubicBezTo>
                      <a:pt x="233" y="111"/>
                      <a:pt x="298" y="54"/>
                      <a:pt x="366"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1" name="Google Shape;701;p23"/>
              <p:cNvSpPr/>
              <p:nvPr/>
            </p:nvSpPr>
            <p:spPr>
              <a:xfrm>
                <a:off x="4071960" y="4603320"/>
                <a:ext cx="131760" cy="131760"/>
              </a:xfrm>
              <a:custGeom>
                <a:avLst/>
                <a:gdLst/>
                <a:ahLst/>
                <a:cxnLst/>
                <a:rect l="l" t="t" r="r" b="b"/>
                <a:pathLst>
                  <a:path w="366" h="366" extrusionOk="0">
                    <a:moveTo>
                      <a:pt x="366" y="0"/>
                    </a:moveTo>
                    <a:lnTo>
                      <a:pt x="366" y="0"/>
                    </a:lnTo>
                    <a:cubicBezTo>
                      <a:pt x="313" y="68"/>
                      <a:pt x="255" y="133"/>
                      <a:pt x="194" y="193"/>
                    </a:cubicBezTo>
                    <a:lnTo>
                      <a:pt x="194" y="193"/>
                    </a:lnTo>
                    <a:cubicBezTo>
                      <a:pt x="133" y="255"/>
                      <a:pt x="69" y="313"/>
                      <a:pt x="0" y="366"/>
                    </a:cubicBezTo>
                    <a:lnTo>
                      <a:pt x="0" y="366"/>
                    </a:lnTo>
                    <a:cubicBezTo>
                      <a:pt x="53" y="298"/>
                      <a:pt x="111" y="233"/>
                      <a:pt x="173" y="173"/>
                    </a:cubicBezTo>
                    <a:lnTo>
                      <a:pt x="173" y="173"/>
                    </a:lnTo>
                    <a:cubicBezTo>
                      <a:pt x="233" y="111"/>
                      <a:pt x="298" y="54"/>
                      <a:pt x="366"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2" name="Google Shape;702;p23"/>
              <p:cNvSpPr/>
              <p:nvPr/>
            </p:nvSpPr>
            <p:spPr>
              <a:xfrm>
                <a:off x="4021200" y="4350600"/>
                <a:ext cx="133920" cy="133560"/>
              </a:xfrm>
              <a:custGeom>
                <a:avLst/>
                <a:gdLst/>
                <a:ahLst/>
                <a:cxnLst/>
                <a:rect l="l" t="t" r="r" b="b"/>
                <a:pathLst>
                  <a:path w="372" h="371" extrusionOk="0">
                    <a:moveTo>
                      <a:pt x="372" y="0"/>
                    </a:moveTo>
                    <a:lnTo>
                      <a:pt x="372" y="0"/>
                    </a:lnTo>
                    <a:cubicBezTo>
                      <a:pt x="318" y="69"/>
                      <a:pt x="259" y="135"/>
                      <a:pt x="197" y="197"/>
                    </a:cubicBezTo>
                    <a:lnTo>
                      <a:pt x="197" y="197"/>
                    </a:lnTo>
                    <a:cubicBezTo>
                      <a:pt x="135" y="259"/>
                      <a:pt x="70" y="317"/>
                      <a:pt x="0" y="371"/>
                    </a:cubicBezTo>
                    <a:lnTo>
                      <a:pt x="0" y="371"/>
                    </a:lnTo>
                    <a:cubicBezTo>
                      <a:pt x="54" y="302"/>
                      <a:pt x="112" y="237"/>
                      <a:pt x="175" y="175"/>
                    </a:cubicBezTo>
                    <a:lnTo>
                      <a:pt x="175" y="175"/>
                    </a:lnTo>
                    <a:cubicBezTo>
                      <a:pt x="237" y="113"/>
                      <a:pt x="302" y="54"/>
                      <a:pt x="371" y="0"/>
                    </a:cubicBezTo>
                    <a:lnTo>
                      <a:pt x="372"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3" name="Google Shape;703;p23"/>
              <p:cNvSpPr/>
              <p:nvPr/>
            </p:nvSpPr>
            <p:spPr>
              <a:xfrm>
                <a:off x="4150080" y="4325040"/>
                <a:ext cx="133920" cy="133560"/>
              </a:xfrm>
              <a:custGeom>
                <a:avLst/>
                <a:gdLst/>
                <a:ahLst/>
                <a:cxnLst/>
                <a:rect l="l" t="t" r="r" b="b"/>
                <a:pathLst>
                  <a:path w="372" h="371" extrusionOk="0">
                    <a:moveTo>
                      <a:pt x="371" y="0"/>
                    </a:moveTo>
                    <a:lnTo>
                      <a:pt x="371" y="0"/>
                    </a:lnTo>
                    <a:cubicBezTo>
                      <a:pt x="317" y="69"/>
                      <a:pt x="259" y="135"/>
                      <a:pt x="196" y="196"/>
                    </a:cubicBezTo>
                    <a:lnTo>
                      <a:pt x="196" y="196"/>
                    </a:lnTo>
                    <a:cubicBezTo>
                      <a:pt x="135" y="259"/>
                      <a:pt x="69" y="317"/>
                      <a:pt x="0" y="371"/>
                    </a:cubicBezTo>
                    <a:lnTo>
                      <a:pt x="0" y="371"/>
                    </a:lnTo>
                    <a:cubicBezTo>
                      <a:pt x="54" y="302"/>
                      <a:pt x="113" y="236"/>
                      <a:pt x="175" y="175"/>
                    </a:cubicBezTo>
                    <a:lnTo>
                      <a:pt x="175" y="175"/>
                    </a:lnTo>
                    <a:cubicBezTo>
                      <a:pt x="237" y="112"/>
                      <a:pt x="303" y="54"/>
                      <a:pt x="372" y="0"/>
                    </a:cubicBezTo>
                    <a:lnTo>
                      <a:pt x="371"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4" name="Google Shape;704;p23"/>
              <p:cNvSpPr/>
              <p:nvPr/>
            </p:nvSpPr>
            <p:spPr>
              <a:xfrm>
                <a:off x="4124160" y="4453560"/>
                <a:ext cx="133920" cy="133920"/>
              </a:xfrm>
              <a:custGeom>
                <a:avLst/>
                <a:gdLst/>
                <a:ahLst/>
                <a:cxnLst/>
                <a:rect l="l" t="t" r="r" b="b"/>
                <a:pathLst>
                  <a:path w="372" h="372" extrusionOk="0">
                    <a:moveTo>
                      <a:pt x="372" y="0"/>
                    </a:moveTo>
                    <a:lnTo>
                      <a:pt x="372" y="0"/>
                    </a:lnTo>
                    <a:cubicBezTo>
                      <a:pt x="318" y="69"/>
                      <a:pt x="259" y="135"/>
                      <a:pt x="197" y="197"/>
                    </a:cubicBezTo>
                    <a:lnTo>
                      <a:pt x="197" y="197"/>
                    </a:lnTo>
                    <a:cubicBezTo>
                      <a:pt x="135" y="259"/>
                      <a:pt x="70" y="318"/>
                      <a:pt x="0" y="372"/>
                    </a:cubicBezTo>
                    <a:lnTo>
                      <a:pt x="0" y="372"/>
                    </a:lnTo>
                    <a:cubicBezTo>
                      <a:pt x="54" y="302"/>
                      <a:pt x="113" y="236"/>
                      <a:pt x="175" y="175"/>
                    </a:cubicBezTo>
                    <a:lnTo>
                      <a:pt x="175" y="175"/>
                    </a:lnTo>
                    <a:cubicBezTo>
                      <a:pt x="237" y="112"/>
                      <a:pt x="303" y="54"/>
                      <a:pt x="372"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 name="Google Shape;25;p4"/>
          <p:cNvSpPr txBox="1">
            <a:spLocks noGrp="1"/>
          </p:cNvSpPr>
          <p:nvPr>
            <p:ph type="body" idx="1"/>
          </p:nvPr>
        </p:nvSpPr>
        <p:spPr>
          <a:xfrm>
            <a:off x="720000" y="1152475"/>
            <a:ext cx="7704000" cy="137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Syne SemiBold"/>
              <a:buChar char="●"/>
              <a:defRPr/>
            </a:lvl1pPr>
            <a:lvl2pPr marL="914400" lvl="1" indent="-317500" rtl="0">
              <a:lnSpc>
                <a:spcPct val="115000"/>
              </a:lnSpc>
              <a:spcBef>
                <a:spcPts val="0"/>
              </a:spcBef>
              <a:spcAft>
                <a:spcPts val="0"/>
              </a:spcAft>
              <a:buSzPts val="1400"/>
              <a:buFont typeface="Darker Grotesque SemiBold"/>
              <a:buChar char="○"/>
              <a:defRPr/>
            </a:lvl2pPr>
            <a:lvl3pPr marL="1371600" lvl="2" indent="-317500" rtl="0">
              <a:lnSpc>
                <a:spcPct val="115000"/>
              </a:lnSpc>
              <a:spcBef>
                <a:spcPts val="0"/>
              </a:spcBef>
              <a:spcAft>
                <a:spcPts val="0"/>
              </a:spcAft>
              <a:buSzPts val="1400"/>
              <a:buFont typeface="Darker Grotesque SemiBold"/>
              <a:buChar char="■"/>
              <a:defRPr/>
            </a:lvl3pPr>
            <a:lvl4pPr marL="1828800" lvl="3" indent="-317500" rtl="0">
              <a:lnSpc>
                <a:spcPct val="115000"/>
              </a:lnSpc>
              <a:spcBef>
                <a:spcPts val="0"/>
              </a:spcBef>
              <a:spcAft>
                <a:spcPts val="0"/>
              </a:spcAft>
              <a:buSzPts val="1400"/>
              <a:buFont typeface="Darker Grotesque SemiBold"/>
              <a:buChar char="●"/>
              <a:defRPr/>
            </a:lvl4pPr>
            <a:lvl5pPr marL="2286000" lvl="4" indent="-317500" rtl="0">
              <a:lnSpc>
                <a:spcPct val="115000"/>
              </a:lnSpc>
              <a:spcBef>
                <a:spcPts val="0"/>
              </a:spcBef>
              <a:spcAft>
                <a:spcPts val="0"/>
              </a:spcAft>
              <a:buSzPts val="1400"/>
              <a:buFont typeface="Darker Grotesque SemiBold"/>
              <a:buChar char="○"/>
              <a:defRPr/>
            </a:lvl5pPr>
            <a:lvl6pPr marL="2743200" lvl="5" indent="-317500" rtl="0">
              <a:lnSpc>
                <a:spcPct val="115000"/>
              </a:lnSpc>
              <a:spcBef>
                <a:spcPts val="0"/>
              </a:spcBef>
              <a:spcAft>
                <a:spcPts val="0"/>
              </a:spcAft>
              <a:buSzPts val="1400"/>
              <a:buFont typeface="Darker Grotesque SemiBold"/>
              <a:buChar char="■"/>
              <a:defRPr/>
            </a:lvl6pPr>
            <a:lvl7pPr marL="3200400" lvl="6" indent="-317500" rtl="0">
              <a:lnSpc>
                <a:spcPct val="115000"/>
              </a:lnSpc>
              <a:spcBef>
                <a:spcPts val="0"/>
              </a:spcBef>
              <a:spcAft>
                <a:spcPts val="0"/>
              </a:spcAft>
              <a:buSzPts val="1400"/>
              <a:buFont typeface="Darker Grotesque SemiBold"/>
              <a:buChar char="●"/>
              <a:defRPr/>
            </a:lvl7pPr>
            <a:lvl8pPr marL="3657600" lvl="7" indent="-317500" rtl="0">
              <a:lnSpc>
                <a:spcPct val="115000"/>
              </a:lnSpc>
              <a:spcBef>
                <a:spcPts val="0"/>
              </a:spcBef>
              <a:spcAft>
                <a:spcPts val="0"/>
              </a:spcAft>
              <a:buSzPts val="1400"/>
              <a:buFont typeface="Darker Grotesque SemiBold"/>
              <a:buChar char="○"/>
              <a:defRPr/>
            </a:lvl8pPr>
            <a:lvl9pPr marL="4114800" lvl="8" indent="-317500" rtl="0">
              <a:lnSpc>
                <a:spcPct val="115000"/>
              </a:lnSpc>
              <a:spcBef>
                <a:spcPts val="0"/>
              </a:spcBef>
              <a:spcAft>
                <a:spcPts val="0"/>
              </a:spcAft>
              <a:buSzPts val="1400"/>
              <a:buFont typeface="Darker Grotesque SemiBold"/>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76163" y="-47894"/>
            <a:ext cx="9460500" cy="5342539"/>
            <a:chOff x="-76163" y="-47894"/>
            <a:chExt cx="9460500" cy="5342539"/>
          </a:xfrm>
        </p:grpSpPr>
        <p:sp>
          <p:nvSpPr>
            <p:cNvPr id="58" name="Google Shape;58;p6"/>
            <p:cNvSpPr/>
            <p:nvPr/>
          </p:nvSpPr>
          <p:spPr>
            <a:xfrm>
              <a:off x="8006512" y="-47894"/>
              <a:ext cx="1377825" cy="1442312"/>
            </a:xfrm>
            <a:custGeom>
              <a:avLst/>
              <a:gdLst/>
              <a:ahLst/>
              <a:cxnLst/>
              <a:rect l="l" t="t" r="r" b="b"/>
              <a:pathLst>
                <a:path w="1046" h="1095" fill="none" extrusionOk="0">
                  <a:moveTo>
                    <a:pt x="557" y="0"/>
                  </a:moveTo>
                  <a:lnTo>
                    <a:pt x="51" y="455"/>
                  </a:lnTo>
                  <a:lnTo>
                    <a:pt x="675" y="186"/>
                  </a:lnTo>
                  <a:lnTo>
                    <a:pt x="34" y="675"/>
                  </a:lnTo>
                  <a:lnTo>
                    <a:pt x="1046" y="253"/>
                  </a:lnTo>
                  <a:lnTo>
                    <a:pt x="0" y="977"/>
                  </a:lnTo>
                  <a:lnTo>
                    <a:pt x="996" y="540"/>
                  </a:lnTo>
                  <a:lnTo>
                    <a:pt x="237" y="1095"/>
                  </a:lnTo>
                  <a:lnTo>
                    <a:pt x="1012" y="826"/>
                  </a:lnTo>
                  <a:lnTo>
                    <a:pt x="692" y="1095"/>
                  </a:lnTo>
                </a:path>
              </a:pathLst>
            </a:custGeom>
            <a:noFill/>
            <a:ln w="228600" cap="rnd" cmpd="sng">
              <a:solidFill>
                <a:schemeClr val="accent3"/>
              </a:solidFill>
              <a:prstDash val="solid"/>
              <a:round/>
              <a:headEnd type="none" w="sm" len="sm"/>
              <a:tailEnd type="none" w="sm" len="sm"/>
            </a:ln>
          </p:spPr>
          <p:txBody>
            <a:bodyPr spcFirstLastPara="1" wrap="square" lIns="114825" tIns="69825" rIns="114825" bIns="69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9" name="Google Shape;59;p6"/>
            <p:cNvGrpSpPr/>
            <p:nvPr/>
          </p:nvGrpSpPr>
          <p:grpSpPr>
            <a:xfrm>
              <a:off x="8430776" y="0"/>
              <a:ext cx="388976" cy="2891328"/>
              <a:chOff x="8430775" y="0"/>
              <a:chExt cx="534896" cy="3975974"/>
            </a:xfrm>
          </p:grpSpPr>
          <p:sp>
            <p:nvSpPr>
              <p:cNvPr id="60" name="Google Shape;60;p6"/>
              <p:cNvSpPr/>
              <p:nvPr/>
            </p:nvSpPr>
            <p:spPr>
              <a:xfrm>
                <a:off x="8430775" y="0"/>
                <a:ext cx="534896" cy="3975974"/>
              </a:xfrm>
              <a:custGeom>
                <a:avLst/>
                <a:gdLst/>
                <a:ahLst/>
                <a:cxnLst/>
                <a:rect l="l" t="t" r="r" b="b"/>
                <a:pathLst>
                  <a:path w="120" h="892" extrusionOk="0">
                    <a:moveTo>
                      <a:pt x="0" y="0"/>
                    </a:moveTo>
                    <a:lnTo>
                      <a:pt x="120" y="0"/>
                    </a:lnTo>
                    <a:lnTo>
                      <a:pt x="120" y="892"/>
                    </a:lnTo>
                    <a:lnTo>
                      <a:pt x="0" y="892"/>
                    </a:lnTo>
                    <a:lnTo>
                      <a:pt x="0" y="0"/>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61;p6"/>
              <p:cNvSpPr/>
              <p:nvPr/>
            </p:nvSpPr>
            <p:spPr>
              <a:xfrm>
                <a:off x="8430775" y="0"/>
                <a:ext cx="534896" cy="1854266"/>
              </a:xfrm>
              <a:custGeom>
                <a:avLst/>
                <a:gdLst/>
                <a:ahLst/>
                <a:cxnLst/>
                <a:rect l="l" t="t" r="r" b="b"/>
                <a:pathLst>
                  <a:path w="120" h="416" extrusionOk="0">
                    <a:moveTo>
                      <a:pt x="120" y="0"/>
                    </a:moveTo>
                    <a:lnTo>
                      <a:pt x="93" y="0"/>
                    </a:lnTo>
                    <a:cubicBezTo>
                      <a:pt x="91" y="103"/>
                      <a:pt x="68" y="62"/>
                      <a:pt x="0" y="108"/>
                    </a:cubicBezTo>
                    <a:lnTo>
                      <a:pt x="0" y="416"/>
                    </a:lnTo>
                    <a:cubicBezTo>
                      <a:pt x="17" y="395"/>
                      <a:pt x="28" y="361"/>
                      <a:pt x="28" y="307"/>
                    </a:cubicBezTo>
                    <a:cubicBezTo>
                      <a:pt x="28" y="207"/>
                      <a:pt x="80" y="204"/>
                      <a:pt x="120" y="199"/>
                    </a:cubicBezTo>
                    <a:lnTo>
                      <a:pt x="120" y="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62;p6"/>
              <p:cNvSpPr/>
              <p:nvPr/>
            </p:nvSpPr>
            <p:spPr>
              <a:xfrm>
                <a:off x="8430775" y="1595739"/>
                <a:ext cx="534896" cy="1288180"/>
              </a:xfrm>
              <a:custGeom>
                <a:avLst/>
                <a:gdLst/>
                <a:ahLst/>
                <a:cxnLst/>
                <a:rect l="l" t="t" r="r" b="b"/>
                <a:pathLst>
                  <a:path w="120" h="289" extrusionOk="0">
                    <a:moveTo>
                      <a:pt x="0" y="289"/>
                    </a:moveTo>
                    <a:cubicBezTo>
                      <a:pt x="42" y="286"/>
                      <a:pt x="86" y="291"/>
                      <a:pt x="120" y="249"/>
                    </a:cubicBezTo>
                    <a:lnTo>
                      <a:pt x="120" y="0"/>
                    </a:lnTo>
                    <a:cubicBezTo>
                      <a:pt x="93" y="26"/>
                      <a:pt x="86" y="61"/>
                      <a:pt x="55" y="124"/>
                    </a:cubicBezTo>
                    <a:cubicBezTo>
                      <a:pt x="32" y="171"/>
                      <a:pt x="17" y="178"/>
                      <a:pt x="0" y="178"/>
                    </a:cubicBezTo>
                    <a:lnTo>
                      <a:pt x="0" y="28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63;p6"/>
              <p:cNvSpPr/>
              <p:nvPr/>
            </p:nvSpPr>
            <p:spPr>
              <a:xfrm>
                <a:off x="8430775" y="3017641"/>
                <a:ext cx="534896" cy="744381"/>
              </a:xfrm>
              <a:custGeom>
                <a:avLst/>
                <a:gdLst/>
                <a:ahLst/>
                <a:cxnLst/>
                <a:rect l="l" t="t" r="r" b="b"/>
                <a:pathLst>
                  <a:path w="120" h="167" extrusionOk="0">
                    <a:moveTo>
                      <a:pt x="120" y="0"/>
                    </a:moveTo>
                    <a:lnTo>
                      <a:pt x="115" y="8"/>
                    </a:lnTo>
                    <a:cubicBezTo>
                      <a:pt x="60" y="86"/>
                      <a:pt x="52" y="39"/>
                      <a:pt x="0" y="50"/>
                    </a:cubicBezTo>
                    <a:lnTo>
                      <a:pt x="0" y="162"/>
                    </a:lnTo>
                    <a:cubicBezTo>
                      <a:pt x="39" y="158"/>
                      <a:pt x="80" y="174"/>
                      <a:pt x="120" y="163"/>
                    </a:cubicBezTo>
                    <a:lnTo>
                      <a:pt x="120" y="0"/>
                    </a:lnTo>
                    <a:close/>
                  </a:path>
                </a:pathLst>
              </a:custGeom>
              <a:solidFill>
                <a:schemeClr val="accent2"/>
              </a:solidFill>
              <a:ln>
                <a:noFill/>
              </a:ln>
            </p:spPr>
            <p:txBody>
              <a:bodyPr spcFirstLastPara="1" wrap="square" lIns="90000" tIns="15100" rIns="90000" bIns="15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4" name="Google Shape;64;p6"/>
            <p:cNvGrpSpPr/>
            <p:nvPr/>
          </p:nvGrpSpPr>
          <p:grpSpPr>
            <a:xfrm>
              <a:off x="-76163" y="3944878"/>
              <a:ext cx="1377813" cy="1349768"/>
              <a:chOff x="3324960" y="4148640"/>
              <a:chExt cx="496080" cy="486000"/>
            </a:xfrm>
          </p:grpSpPr>
          <p:sp>
            <p:nvSpPr>
              <p:cNvPr id="65" name="Google Shape;65;p6"/>
              <p:cNvSpPr/>
              <p:nvPr/>
            </p:nvSpPr>
            <p:spPr>
              <a:xfrm rot="10800000" flipH="1">
                <a:off x="3332880" y="4392000"/>
                <a:ext cx="315360" cy="242640"/>
              </a:xfrm>
              <a:custGeom>
                <a:avLst/>
                <a:gdLst/>
                <a:ahLst/>
                <a:cxnLst/>
                <a:rect l="l" t="t" r="r" b="b"/>
                <a:pathLst>
                  <a:path w="876" h="674" extrusionOk="0">
                    <a:moveTo>
                      <a:pt x="23" y="510"/>
                    </a:moveTo>
                    <a:cubicBezTo>
                      <a:pt x="23" y="510"/>
                      <a:pt x="255" y="225"/>
                      <a:pt x="352" y="195"/>
                    </a:cubicBezTo>
                    <a:cubicBezTo>
                      <a:pt x="450" y="165"/>
                      <a:pt x="622" y="0"/>
                      <a:pt x="622" y="0"/>
                    </a:cubicBezTo>
                    <a:lnTo>
                      <a:pt x="696" y="7"/>
                    </a:lnTo>
                    <a:cubicBezTo>
                      <a:pt x="696" y="7"/>
                      <a:pt x="360" y="226"/>
                      <a:pt x="412" y="232"/>
                    </a:cubicBezTo>
                    <a:cubicBezTo>
                      <a:pt x="471" y="240"/>
                      <a:pt x="801" y="37"/>
                      <a:pt x="801" y="37"/>
                    </a:cubicBezTo>
                    <a:lnTo>
                      <a:pt x="876" y="45"/>
                    </a:lnTo>
                    <a:cubicBezTo>
                      <a:pt x="876" y="45"/>
                      <a:pt x="472" y="323"/>
                      <a:pt x="352" y="285"/>
                    </a:cubicBezTo>
                    <a:cubicBezTo>
                      <a:pt x="232" y="248"/>
                      <a:pt x="0" y="674"/>
                      <a:pt x="0" y="674"/>
                    </a:cubicBezTo>
                    <a:lnTo>
                      <a:pt x="23" y="51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 name="Google Shape;66;p6"/>
              <p:cNvSpPr/>
              <p:nvPr/>
            </p:nvSpPr>
            <p:spPr>
              <a:xfrm rot="10800000" flipH="1">
                <a:off x="3327120" y="4286520"/>
                <a:ext cx="423360" cy="337320"/>
              </a:xfrm>
              <a:custGeom>
                <a:avLst/>
                <a:gdLst/>
                <a:ahLst/>
                <a:cxnLst/>
                <a:rect l="l" t="t" r="r" b="b"/>
                <a:pathLst>
                  <a:path w="1176" h="937" extrusionOk="0">
                    <a:moveTo>
                      <a:pt x="24" y="825"/>
                    </a:moveTo>
                    <a:cubicBezTo>
                      <a:pt x="24" y="825"/>
                      <a:pt x="83" y="652"/>
                      <a:pt x="188" y="577"/>
                    </a:cubicBezTo>
                    <a:cubicBezTo>
                      <a:pt x="294" y="502"/>
                      <a:pt x="383" y="533"/>
                      <a:pt x="465" y="450"/>
                    </a:cubicBezTo>
                    <a:cubicBezTo>
                      <a:pt x="547" y="368"/>
                      <a:pt x="705" y="331"/>
                      <a:pt x="727" y="300"/>
                    </a:cubicBezTo>
                    <a:cubicBezTo>
                      <a:pt x="750" y="270"/>
                      <a:pt x="1057" y="7"/>
                      <a:pt x="1057" y="7"/>
                    </a:cubicBezTo>
                    <a:lnTo>
                      <a:pt x="1176" y="0"/>
                    </a:lnTo>
                    <a:cubicBezTo>
                      <a:pt x="1176" y="0"/>
                      <a:pt x="1057" y="135"/>
                      <a:pt x="959" y="180"/>
                    </a:cubicBezTo>
                    <a:cubicBezTo>
                      <a:pt x="861" y="225"/>
                      <a:pt x="809" y="368"/>
                      <a:pt x="711" y="375"/>
                    </a:cubicBezTo>
                    <a:cubicBezTo>
                      <a:pt x="614" y="383"/>
                      <a:pt x="532" y="487"/>
                      <a:pt x="427" y="562"/>
                    </a:cubicBezTo>
                    <a:cubicBezTo>
                      <a:pt x="322" y="637"/>
                      <a:pt x="262" y="578"/>
                      <a:pt x="194" y="645"/>
                    </a:cubicBezTo>
                    <a:cubicBezTo>
                      <a:pt x="127" y="713"/>
                      <a:pt x="0" y="937"/>
                      <a:pt x="0" y="937"/>
                    </a:cubicBezTo>
                    <a:lnTo>
                      <a:pt x="24" y="82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67;p6"/>
              <p:cNvSpPr/>
              <p:nvPr/>
            </p:nvSpPr>
            <p:spPr>
              <a:xfrm rot="10800000" flipH="1">
                <a:off x="3324960" y="4148640"/>
                <a:ext cx="496080" cy="467280"/>
              </a:xfrm>
              <a:custGeom>
                <a:avLst/>
                <a:gdLst/>
                <a:ahLst/>
                <a:cxnLst/>
                <a:rect l="l" t="t" r="r" b="b"/>
                <a:pathLst>
                  <a:path w="1378" h="1298" extrusionOk="0">
                    <a:moveTo>
                      <a:pt x="0" y="1057"/>
                    </a:moveTo>
                    <a:cubicBezTo>
                      <a:pt x="0" y="1057"/>
                      <a:pt x="30" y="1012"/>
                      <a:pt x="156" y="915"/>
                    </a:cubicBezTo>
                    <a:cubicBezTo>
                      <a:pt x="190" y="889"/>
                      <a:pt x="179" y="825"/>
                      <a:pt x="329" y="713"/>
                    </a:cubicBezTo>
                    <a:lnTo>
                      <a:pt x="329" y="713"/>
                    </a:lnTo>
                    <a:cubicBezTo>
                      <a:pt x="419" y="644"/>
                      <a:pt x="505" y="570"/>
                      <a:pt x="583" y="488"/>
                    </a:cubicBezTo>
                    <a:cubicBezTo>
                      <a:pt x="662" y="407"/>
                      <a:pt x="763" y="488"/>
                      <a:pt x="838" y="390"/>
                    </a:cubicBezTo>
                    <a:cubicBezTo>
                      <a:pt x="913" y="293"/>
                      <a:pt x="1303" y="0"/>
                      <a:pt x="1303" y="0"/>
                    </a:cubicBezTo>
                    <a:lnTo>
                      <a:pt x="1378" y="0"/>
                    </a:lnTo>
                    <a:cubicBezTo>
                      <a:pt x="1378" y="0"/>
                      <a:pt x="1123" y="136"/>
                      <a:pt x="973" y="323"/>
                    </a:cubicBezTo>
                    <a:cubicBezTo>
                      <a:pt x="823" y="511"/>
                      <a:pt x="808" y="473"/>
                      <a:pt x="688" y="503"/>
                    </a:cubicBezTo>
                    <a:cubicBezTo>
                      <a:pt x="568" y="533"/>
                      <a:pt x="389" y="751"/>
                      <a:pt x="374" y="870"/>
                    </a:cubicBezTo>
                    <a:cubicBezTo>
                      <a:pt x="359" y="990"/>
                      <a:pt x="22" y="1298"/>
                      <a:pt x="22" y="1298"/>
                    </a:cubicBezTo>
                    <a:lnTo>
                      <a:pt x="52" y="1178"/>
                    </a:lnTo>
                    <a:cubicBezTo>
                      <a:pt x="52" y="1178"/>
                      <a:pt x="276" y="999"/>
                      <a:pt x="291" y="931"/>
                    </a:cubicBezTo>
                    <a:cubicBezTo>
                      <a:pt x="306" y="864"/>
                      <a:pt x="508" y="609"/>
                      <a:pt x="448" y="646"/>
                    </a:cubicBezTo>
                    <a:cubicBezTo>
                      <a:pt x="388" y="684"/>
                      <a:pt x="60" y="1081"/>
                      <a:pt x="60" y="1081"/>
                    </a:cubicBezTo>
                    <a:lnTo>
                      <a:pt x="0" y="1057"/>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68" name="Google Shape;68;p6"/>
            <p:cNvSpPr/>
            <p:nvPr/>
          </p:nvSpPr>
          <p:spPr>
            <a:xfrm>
              <a:off x="8261913" y="4257455"/>
              <a:ext cx="726675" cy="724615"/>
            </a:xfrm>
            <a:custGeom>
              <a:avLst/>
              <a:gdLst/>
              <a:ahLst/>
              <a:cxnLst/>
              <a:rect l="l" t="t" r="r" b="b"/>
              <a:pathLst>
                <a:path w="343" h="342" extrusionOk="0">
                  <a:moveTo>
                    <a:pt x="171" y="0"/>
                  </a:moveTo>
                  <a:lnTo>
                    <a:pt x="192" y="72"/>
                  </a:lnTo>
                  <a:lnTo>
                    <a:pt x="192" y="72"/>
                  </a:lnTo>
                  <a:cubicBezTo>
                    <a:pt x="195" y="81"/>
                    <a:pt x="198" y="90"/>
                    <a:pt x="203" y="98"/>
                  </a:cubicBezTo>
                  <a:cubicBezTo>
                    <a:pt x="213" y="115"/>
                    <a:pt x="227" y="129"/>
                    <a:pt x="245" y="139"/>
                  </a:cubicBezTo>
                  <a:cubicBezTo>
                    <a:pt x="253" y="144"/>
                    <a:pt x="261" y="147"/>
                    <a:pt x="270" y="150"/>
                  </a:cubicBezTo>
                  <a:lnTo>
                    <a:pt x="343" y="171"/>
                  </a:lnTo>
                  <a:lnTo>
                    <a:pt x="270" y="192"/>
                  </a:lnTo>
                  <a:lnTo>
                    <a:pt x="270" y="192"/>
                  </a:lnTo>
                  <a:cubicBezTo>
                    <a:pt x="261" y="194"/>
                    <a:pt x="253" y="198"/>
                    <a:pt x="245" y="202"/>
                  </a:cubicBezTo>
                  <a:cubicBezTo>
                    <a:pt x="227" y="212"/>
                    <a:pt x="213" y="227"/>
                    <a:pt x="203" y="244"/>
                  </a:cubicBezTo>
                  <a:cubicBezTo>
                    <a:pt x="198" y="252"/>
                    <a:pt x="195" y="260"/>
                    <a:pt x="192" y="269"/>
                  </a:cubicBezTo>
                  <a:lnTo>
                    <a:pt x="171" y="342"/>
                  </a:lnTo>
                  <a:lnTo>
                    <a:pt x="151" y="269"/>
                  </a:lnTo>
                  <a:lnTo>
                    <a:pt x="151" y="269"/>
                  </a:lnTo>
                  <a:cubicBezTo>
                    <a:pt x="148" y="260"/>
                    <a:pt x="144" y="252"/>
                    <a:pt x="140" y="244"/>
                  </a:cubicBezTo>
                  <a:cubicBezTo>
                    <a:pt x="130" y="227"/>
                    <a:pt x="116" y="212"/>
                    <a:pt x="98" y="202"/>
                  </a:cubicBezTo>
                  <a:cubicBezTo>
                    <a:pt x="90" y="198"/>
                    <a:pt x="82" y="194"/>
                    <a:pt x="73" y="192"/>
                  </a:cubicBezTo>
                  <a:lnTo>
                    <a:pt x="0" y="171"/>
                  </a:lnTo>
                  <a:lnTo>
                    <a:pt x="73" y="150"/>
                  </a:lnTo>
                  <a:lnTo>
                    <a:pt x="73" y="150"/>
                  </a:lnTo>
                  <a:cubicBezTo>
                    <a:pt x="82" y="147"/>
                    <a:pt x="90" y="144"/>
                    <a:pt x="98" y="139"/>
                  </a:cubicBezTo>
                  <a:cubicBezTo>
                    <a:pt x="116" y="129"/>
                    <a:pt x="130" y="115"/>
                    <a:pt x="140" y="98"/>
                  </a:cubicBezTo>
                  <a:cubicBezTo>
                    <a:pt x="144" y="90"/>
                    <a:pt x="148" y="81"/>
                    <a:pt x="151" y="72"/>
                  </a:cubicBezTo>
                  <a:lnTo>
                    <a:pt x="171" y="0"/>
                  </a:lnTo>
                  <a:close/>
                </a:path>
              </a:pathLst>
            </a:custGeom>
            <a:noFill/>
            <a:ln w="19050" cap="flat" cmpd="sng">
              <a:solidFill>
                <a:schemeClr val="accent4"/>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69" name="Google Shape;69;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1094225" y="1307100"/>
            <a:ext cx="4711800" cy="2529300"/>
          </a:xfrm>
          <a:prstGeom prst="rect">
            <a:avLst/>
          </a:prstGeom>
          <a:ln>
            <a:noFill/>
          </a:ln>
        </p:spPr>
        <p:txBody>
          <a:bodyPr spcFirstLastPara="1" wrap="square" lIns="91425" tIns="91425" rIns="91425" bIns="91425" anchor="ctr" anchorCtr="0">
            <a:noAutofit/>
          </a:bodyPr>
          <a:lstStyle>
            <a:lvl1pPr lvl="0">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30" name="Google Shape;130;p8"/>
          <p:cNvGrpSpPr/>
          <p:nvPr/>
        </p:nvGrpSpPr>
        <p:grpSpPr>
          <a:xfrm>
            <a:off x="0" y="0"/>
            <a:ext cx="518400" cy="5143500"/>
            <a:chOff x="6725" y="0"/>
            <a:chExt cx="518400" cy="5143500"/>
          </a:xfrm>
        </p:grpSpPr>
        <p:sp>
          <p:nvSpPr>
            <p:cNvPr id="131" name="Google Shape;131;p8"/>
            <p:cNvSpPr/>
            <p:nvPr/>
          </p:nvSpPr>
          <p:spPr>
            <a:xfrm>
              <a:off x="6725" y="0"/>
              <a:ext cx="1728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32" name="Google Shape;132;p8"/>
            <p:cNvSpPr/>
            <p:nvPr/>
          </p:nvSpPr>
          <p:spPr>
            <a:xfrm>
              <a:off x="179525" y="0"/>
              <a:ext cx="1728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33" name="Google Shape;133;p8"/>
            <p:cNvSpPr/>
            <p:nvPr/>
          </p:nvSpPr>
          <p:spPr>
            <a:xfrm>
              <a:off x="352325" y="0"/>
              <a:ext cx="1728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5"/>
        <p:cNvGrpSpPr/>
        <p:nvPr/>
      </p:nvGrpSpPr>
      <p:grpSpPr>
        <a:xfrm>
          <a:off x="0" y="0"/>
          <a:ext cx="0" cy="0"/>
          <a:chOff x="0" y="0"/>
          <a:chExt cx="0" cy="0"/>
        </a:xfrm>
      </p:grpSpPr>
      <p:sp>
        <p:nvSpPr>
          <p:cNvPr id="186" name="Google Shape;186;p10"/>
          <p:cNvSpPr>
            <a:spLocks noGrp="1"/>
          </p:cNvSpPr>
          <p:nvPr>
            <p:ph type="pic" idx="2"/>
          </p:nvPr>
        </p:nvSpPr>
        <p:spPr>
          <a:xfrm>
            <a:off x="0" y="0"/>
            <a:ext cx="9144000" cy="5143500"/>
          </a:xfrm>
          <a:prstGeom prst="rect">
            <a:avLst/>
          </a:prstGeom>
          <a:noFill/>
          <a:ln>
            <a:noFill/>
          </a:ln>
        </p:spPr>
      </p:sp>
      <p:sp>
        <p:nvSpPr>
          <p:cNvPr id="187" name="Google Shape;187;p10"/>
          <p:cNvSpPr txBox="1">
            <a:spLocks noGrp="1"/>
          </p:cNvSpPr>
          <p:nvPr>
            <p:ph type="title"/>
          </p:nvPr>
        </p:nvSpPr>
        <p:spPr>
          <a:xfrm>
            <a:off x="740550" y="3910025"/>
            <a:ext cx="7662900" cy="6939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206"/>
        <p:cNvGrpSpPr/>
        <p:nvPr/>
      </p:nvGrpSpPr>
      <p:grpSpPr>
        <a:xfrm>
          <a:off x="0" y="0"/>
          <a:ext cx="0" cy="0"/>
          <a:chOff x="0" y="0"/>
          <a:chExt cx="0" cy="0"/>
        </a:xfrm>
      </p:grpSpPr>
      <p:grpSp>
        <p:nvGrpSpPr>
          <p:cNvPr id="207" name="Google Shape;207;p14"/>
          <p:cNvGrpSpPr/>
          <p:nvPr/>
        </p:nvGrpSpPr>
        <p:grpSpPr>
          <a:xfrm>
            <a:off x="-146063" y="0"/>
            <a:ext cx="9134651" cy="5325156"/>
            <a:chOff x="-146063" y="0"/>
            <a:chExt cx="9134651" cy="5325156"/>
          </a:xfrm>
        </p:grpSpPr>
        <p:grpSp>
          <p:nvGrpSpPr>
            <p:cNvPr id="208" name="Google Shape;208;p14"/>
            <p:cNvGrpSpPr/>
            <p:nvPr/>
          </p:nvGrpSpPr>
          <p:grpSpPr>
            <a:xfrm flipH="1">
              <a:off x="820888" y="4604000"/>
              <a:ext cx="1529527" cy="316200"/>
              <a:chOff x="6797023" y="195375"/>
              <a:chExt cx="1529527" cy="316200"/>
            </a:xfrm>
          </p:grpSpPr>
          <p:sp>
            <p:nvSpPr>
              <p:cNvPr id="209" name="Google Shape;209;p14"/>
              <p:cNvSpPr/>
              <p:nvPr/>
            </p:nvSpPr>
            <p:spPr>
              <a:xfrm rot="-5400000">
                <a:off x="7026035" y="-33585"/>
                <a:ext cx="316100" cy="774125"/>
              </a:xfrm>
              <a:custGeom>
                <a:avLst/>
                <a:gdLst/>
                <a:ahLst/>
                <a:cxnLst/>
                <a:rect l="l" t="t" r="r" b="b"/>
                <a:pathLst>
                  <a:path w="450" h="1102" extrusionOk="0">
                    <a:moveTo>
                      <a:pt x="450" y="1102"/>
                    </a:moveTo>
                    <a:lnTo>
                      <a:pt x="0" y="1102"/>
                    </a:lnTo>
                    <a:lnTo>
                      <a:pt x="0" y="225"/>
                    </a:lnTo>
                    <a:lnTo>
                      <a:pt x="0" y="225"/>
                    </a:lnTo>
                    <a:cubicBezTo>
                      <a:pt x="0" y="186"/>
                      <a:pt x="10" y="147"/>
                      <a:pt x="30" y="113"/>
                    </a:cubicBezTo>
                    <a:cubicBezTo>
                      <a:pt x="49" y="79"/>
                      <a:pt x="79" y="50"/>
                      <a:pt x="113" y="30"/>
                    </a:cubicBezTo>
                    <a:cubicBezTo>
                      <a:pt x="147" y="11"/>
                      <a:pt x="185" y="0"/>
                      <a:pt x="225" y="0"/>
                    </a:cubicBezTo>
                    <a:cubicBezTo>
                      <a:pt x="264" y="0"/>
                      <a:pt x="303" y="11"/>
                      <a:pt x="338" y="30"/>
                    </a:cubicBezTo>
                    <a:cubicBezTo>
                      <a:pt x="372" y="50"/>
                      <a:pt x="400" y="79"/>
                      <a:pt x="420" y="113"/>
                    </a:cubicBezTo>
                    <a:cubicBezTo>
                      <a:pt x="440" y="147"/>
                      <a:pt x="450" y="186"/>
                      <a:pt x="450" y="225"/>
                    </a:cubicBezTo>
                    <a:lnTo>
                      <a:pt x="450" y="1102"/>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0" name="Google Shape;210;p14"/>
              <p:cNvSpPr/>
              <p:nvPr/>
            </p:nvSpPr>
            <p:spPr>
              <a:xfrm>
                <a:off x="7460750" y="195375"/>
                <a:ext cx="865800" cy="3162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yne"/>
                  <a:ea typeface="Syne"/>
                  <a:cs typeface="Syne"/>
                  <a:sym typeface="Syne"/>
                </a:endParaRPr>
              </a:p>
            </p:txBody>
          </p:sp>
        </p:grpSp>
        <p:sp>
          <p:nvSpPr>
            <p:cNvPr id="211" name="Google Shape;211;p14"/>
            <p:cNvSpPr/>
            <p:nvPr/>
          </p:nvSpPr>
          <p:spPr>
            <a:xfrm>
              <a:off x="-146063" y="3882844"/>
              <a:ext cx="1377825" cy="1442312"/>
            </a:xfrm>
            <a:custGeom>
              <a:avLst/>
              <a:gdLst/>
              <a:ahLst/>
              <a:cxnLst/>
              <a:rect l="l" t="t" r="r" b="b"/>
              <a:pathLst>
                <a:path w="1046" h="1095" fill="none" extrusionOk="0">
                  <a:moveTo>
                    <a:pt x="557" y="0"/>
                  </a:moveTo>
                  <a:lnTo>
                    <a:pt x="51" y="455"/>
                  </a:lnTo>
                  <a:lnTo>
                    <a:pt x="675" y="186"/>
                  </a:lnTo>
                  <a:lnTo>
                    <a:pt x="34" y="675"/>
                  </a:lnTo>
                  <a:lnTo>
                    <a:pt x="1046" y="253"/>
                  </a:lnTo>
                  <a:lnTo>
                    <a:pt x="0" y="977"/>
                  </a:lnTo>
                  <a:lnTo>
                    <a:pt x="996" y="540"/>
                  </a:lnTo>
                  <a:lnTo>
                    <a:pt x="237" y="1095"/>
                  </a:lnTo>
                  <a:lnTo>
                    <a:pt x="1012" y="826"/>
                  </a:lnTo>
                  <a:lnTo>
                    <a:pt x="692" y="1095"/>
                  </a:lnTo>
                </a:path>
              </a:pathLst>
            </a:custGeom>
            <a:noFill/>
            <a:ln w="228600" cap="rnd" cmpd="sng">
              <a:solidFill>
                <a:schemeClr val="dk2"/>
              </a:solidFill>
              <a:prstDash val="solid"/>
              <a:round/>
              <a:headEnd type="none" w="sm" len="sm"/>
              <a:tailEnd type="none" w="sm" len="sm"/>
            </a:ln>
          </p:spPr>
          <p:txBody>
            <a:bodyPr spcFirstLastPara="1" wrap="square" lIns="114825" tIns="69825" rIns="114825" bIns="69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12" name="Google Shape;212;p14"/>
            <p:cNvGrpSpPr/>
            <p:nvPr/>
          </p:nvGrpSpPr>
          <p:grpSpPr>
            <a:xfrm>
              <a:off x="8430776" y="0"/>
              <a:ext cx="388976" cy="2891328"/>
              <a:chOff x="8430775" y="0"/>
              <a:chExt cx="534896" cy="3975974"/>
            </a:xfrm>
          </p:grpSpPr>
          <p:sp>
            <p:nvSpPr>
              <p:cNvPr id="213" name="Google Shape;213;p14"/>
              <p:cNvSpPr/>
              <p:nvPr/>
            </p:nvSpPr>
            <p:spPr>
              <a:xfrm>
                <a:off x="8430775" y="0"/>
                <a:ext cx="534896" cy="3975974"/>
              </a:xfrm>
              <a:custGeom>
                <a:avLst/>
                <a:gdLst/>
                <a:ahLst/>
                <a:cxnLst/>
                <a:rect l="l" t="t" r="r" b="b"/>
                <a:pathLst>
                  <a:path w="120" h="892" extrusionOk="0">
                    <a:moveTo>
                      <a:pt x="0" y="0"/>
                    </a:moveTo>
                    <a:lnTo>
                      <a:pt x="120" y="0"/>
                    </a:lnTo>
                    <a:lnTo>
                      <a:pt x="120" y="892"/>
                    </a:lnTo>
                    <a:lnTo>
                      <a:pt x="0" y="89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 name="Google Shape;214;p14"/>
              <p:cNvSpPr/>
              <p:nvPr/>
            </p:nvSpPr>
            <p:spPr>
              <a:xfrm>
                <a:off x="8430775" y="0"/>
                <a:ext cx="534896" cy="1854266"/>
              </a:xfrm>
              <a:custGeom>
                <a:avLst/>
                <a:gdLst/>
                <a:ahLst/>
                <a:cxnLst/>
                <a:rect l="l" t="t" r="r" b="b"/>
                <a:pathLst>
                  <a:path w="120" h="416" extrusionOk="0">
                    <a:moveTo>
                      <a:pt x="120" y="0"/>
                    </a:moveTo>
                    <a:lnTo>
                      <a:pt x="93" y="0"/>
                    </a:lnTo>
                    <a:cubicBezTo>
                      <a:pt x="91" y="103"/>
                      <a:pt x="68" y="62"/>
                      <a:pt x="0" y="108"/>
                    </a:cubicBezTo>
                    <a:lnTo>
                      <a:pt x="0" y="416"/>
                    </a:lnTo>
                    <a:cubicBezTo>
                      <a:pt x="17" y="395"/>
                      <a:pt x="28" y="361"/>
                      <a:pt x="28" y="307"/>
                    </a:cubicBezTo>
                    <a:cubicBezTo>
                      <a:pt x="28" y="207"/>
                      <a:pt x="80" y="204"/>
                      <a:pt x="120" y="199"/>
                    </a:cubicBezTo>
                    <a:lnTo>
                      <a:pt x="120" y="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 name="Google Shape;215;p14"/>
              <p:cNvSpPr/>
              <p:nvPr/>
            </p:nvSpPr>
            <p:spPr>
              <a:xfrm>
                <a:off x="8430775" y="1595739"/>
                <a:ext cx="534896" cy="1288180"/>
              </a:xfrm>
              <a:custGeom>
                <a:avLst/>
                <a:gdLst/>
                <a:ahLst/>
                <a:cxnLst/>
                <a:rect l="l" t="t" r="r" b="b"/>
                <a:pathLst>
                  <a:path w="120" h="289" extrusionOk="0">
                    <a:moveTo>
                      <a:pt x="0" y="289"/>
                    </a:moveTo>
                    <a:cubicBezTo>
                      <a:pt x="42" y="286"/>
                      <a:pt x="86" y="291"/>
                      <a:pt x="120" y="249"/>
                    </a:cubicBezTo>
                    <a:lnTo>
                      <a:pt x="120" y="0"/>
                    </a:lnTo>
                    <a:cubicBezTo>
                      <a:pt x="93" y="26"/>
                      <a:pt x="86" y="61"/>
                      <a:pt x="55" y="124"/>
                    </a:cubicBezTo>
                    <a:cubicBezTo>
                      <a:pt x="32" y="171"/>
                      <a:pt x="17" y="178"/>
                      <a:pt x="0" y="178"/>
                    </a:cubicBezTo>
                    <a:lnTo>
                      <a:pt x="0" y="28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 name="Google Shape;216;p14"/>
              <p:cNvSpPr/>
              <p:nvPr/>
            </p:nvSpPr>
            <p:spPr>
              <a:xfrm>
                <a:off x="8430775" y="3017641"/>
                <a:ext cx="534896" cy="744381"/>
              </a:xfrm>
              <a:custGeom>
                <a:avLst/>
                <a:gdLst/>
                <a:ahLst/>
                <a:cxnLst/>
                <a:rect l="l" t="t" r="r" b="b"/>
                <a:pathLst>
                  <a:path w="120" h="167" extrusionOk="0">
                    <a:moveTo>
                      <a:pt x="120" y="0"/>
                    </a:moveTo>
                    <a:lnTo>
                      <a:pt x="115" y="8"/>
                    </a:lnTo>
                    <a:cubicBezTo>
                      <a:pt x="60" y="86"/>
                      <a:pt x="52" y="39"/>
                      <a:pt x="0" y="50"/>
                    </a:cubicBezTo>
                    <a:lnTo>
                      <a:pt x="0" y="162"/>
                    </a:lnTo>
                    <a:cubicBezTo>
                      <a:pt x="39" y="158"/>
                      <a:pt x="80" y="174"/>
                      <a:pt x="120" y="163"/>
                    </a:cubicBezTo>
                    <a:lnTo>
                      <a:pt x="120" y="0"/>
                    </a:lnTo>
                    <a:close/>
                  </a:path>
                </a:pathLst>
              </a:custGeom>
              <a:solidFill>
                <a:schemeClr val="accent2"/>
              </a:solidFill>
              <a:ln>
                <a:noFill/>
              </a:ln>
            </p:spPr>
            <p:txBody>
              <a:bodyPr spcFirstLastPara="1" wrap="square" lIns="90000" tIns="15100" rIns="90000" bIns="15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17" name="Google Shape;217;p14"/>
            <p:cNvSpPr/>
            <p:nvPr/>
          </p:nvSpPr>
          <p:spPr>
            <a:xfrm>
              <a:off x="8261913" y="4257455"/>
              <a:ext cx="726675" cy="724615"/>
            </a:xfrm>
            <a:custGeom>
              <a:avLst/>
              <a:gdLst/>
              <a:ahLst/>
              <a:cxnLst/>
              <a:rect l="l" t="t" r="r" b="b"/>
              <a:pathLst>
                <a:path w="343" h="342" extrusionOk="0">
                  <a:moveTo>
                    <a:pt x="171" y="0"/>
                  </a:moveTo>
                  <a:lnTo>
                    <a:pt x="192" y="72"/>
                  </a:lnTo>
                  <a:lnTo>
                    <a:pt x="192" y="72"/>
                  </a:lnTo>
                  <a:cubicBezTo>
                    <a:pt x="195" y="81"/>
                    <a:pt x="198" y="90"/>
                    <a:pt x="203" y="98"/>
                  </a:cubicBezTo>
                  <a:cubicBezTo>
                    <a:pt x="213" y="115"/>
                    <a:pt x="227" y="129"/>
                    <a:pt x="245" y="139"/>
                  </a:cubicBezTo>
                  <a:cubicBezTo>
                    <a:pt x="253" y="144"/>
                    <a:pt x="261" y="147"/>
                    <a:pt x="270" y="150"/>
                  </a:cubicBezTo>
                  <a:lnTo>
                    <a:pt x="343" y="171"/>
                  </a:lnTo>
                  <a:lnTo>
                    <a:pt x="270" y="192"/>
                  </a:lnTo>
                  <a:lnTo>
                    <a:pt x="270" y="192"/>
                  </a:lnTo>
                  <a:cubicBezTo>
                    <a:pt x="261" y="194"/>
                    <a:pt x="253" y="198"/>
                    <a:pt x="245" y="202"/>
                  </a:cubicBezTo>
                  <a:cubicBezTo>
                    <a:pt x="227" y="212"/>
                    <a:pt x="213" y="227"/>
                    <a:pt x="203" y="244"/>
                  </a:cubicBezTo>
                  <a:cubicBezTo>
                    <a:pt x="198" y="252"/>
                    <a:pt x="195" y="260"/>
                    <a:pt x="192" y="269"/>
                  </a:cubicBezTo>
                  <a:lnTo>
                    <a:pt x="171" y="342"/>
                  </a:lnTo>
                  <a:lnTo>
                    <a:pt x="151" y="269"/>
                  </a:lnTo>
                  <a:lnTo>
                    <a:pt x="151" y="269"/>
                  </a:lnTo>
                  <a:cubicBezTo>
                    <a:pt x="148" y="260"/>
                    <a:pt x="144" y="252"/>
                    <a:pt x="140" y="244"/>
                  </a:cubicBezTo>
                  <a:cubicBezTo>
                    <a:pt x="130" y="227"/>
                    <a:pt x="116" y="212"/>
                    <a:pt x="98" y="202"/>
                  </a:cubicBezTo>
                  <a:cubicBezTo>
                    <a:pt x="90" y="198"/>
                    <a:pt x="82" y="194"/>
                    <a:pt x="73" y="192"/>
                  </a:cubicBezTo>
                  <a:lnTo>
                    <a:pt x="0" y="171"/>
                  </a:lnTo>
                  <a:lnTo>
                    <a:pt x="73" y="150"/>
                  </a:lnTo>
                  <a:lnTo>
                    <a:pt x="73" y="150"/>
                  </a:lnTo>
                  <a:cubicBezTo>
                    <a:pt x="82" y="147"/>
                    <a:pt x="90" y="144"/>
                    <a:pt x="98" y="139"/>
                  </a:cubicBezTo>
                  <a:cubicBezTo>
                    <a:pt x="116" y="129"/>
                    <a:pt x="130" y="115"/>
                    <a:pt x="140" y="98"/>
                  </a:cubicBezTo>
                  <a:cubicBezTo>
                    <a:pt x="144" y="90"/>
                    <a:pt x="148" y="81"/>
                    <a:pt x="151" y="72"/>
                  </a:cubicBezTo>
                  <a:lnTo>
                    <a:pt x="171" y="0"/>
                  </a:lnTo>
                  <a:close/>
                </a:path>
              </a:pathLst>
            </a:custGeom>
            <a:noFill/>
            <a:ln w="19050" cap="flat" cmpd="sng">
              <a:solidFill>
                <a:schemeClr val="accent4"/>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18" name="Google Shape;218;p1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9" name="Google Shape;219;p14"/>
          <p:cNvSpPr txBox="1">
            <a:spLocks noGrp="1"/>
          </p:cNvSpPr>
          <p:nvPr>
            <p:ph type="body" idx="1"/>
          </p:nvPr>
        </p:nvSpPr>
        <p:spPr>
          <a:xfrm>
            <a:off x="720000" y="1152475"/>
            <a:ext cx="7704000" cy="2286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Syne SemiBold"/>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0"/>
              </a:spcBef>
              <a:spcAft>
                <a:spcPts val="0"/>
              </a:spcAft>
              <a:buSzPts val="1400"/>
              <a:buChar char="■"/>
              <a:defRPr>
                <a:solidFill>
                  <a:srgbClr val="434343"/>
                </a:solidFill>
              </a:defRPr>
            </a:lvl3pPr>
            <a:lvl4pPr marL="1828800" lvl="3" indent="-317500" rtl="0">
              <a:lnSpc>
                <a:spcPct val="115000"/>
              </a:lnSpc>
              <a:spcBef>
                <a:spcPts val="0"/>
              </a:spcBef>
              <a:spcAft>
                <a:spcPts val="0"/>
              </a:spcAft>
              <a:buSzPts val="1400"/>
              <a:buChar char="●"/>
              <a:defRPr>
                <a:solidFill>
                  <a:srgbClr val="434343"/>
                </a:solidFill>
              </a:defRPr>
            </a:lvl4pPr>
            <a:lvl5pPr marL="2286000" lvl="4" indent="-317500" rtl="0">
              <a:lnSpc>
                <a:spcPct val="115000"/>
              </a:lnSpc>
              <a:spcBef>
                <a:spcPts val="0"/>
              </a:spcBef>
              <a:spcAft>
                <a:spcPts val="0"/>
              </a:spcAft>
              <a:buSzPts val="1400"/>
              <a:buChar char="○"/>
              <a:defRPr>
                <a:solidFill>
                  <a:srgbClr val="434343"/>
                </a:solidFill>
              </a:defRPr>
            </a:lvl5pPr>
            <a:lvl6pPr marL="2743200" lvl="5" indent="-317500" rtl="0">
              <a:lnSpc>
                <a:spcPct val="115000"/>
              </a:lnSpc>
              <a:spcBef>
                <a:spcPts val="0"/>
              </a:spcBef>
              <a:spcAft>
                <a:spcPts val="0"/>
              </a:spcAft>
              <a:buSzPts val="1400"/>
              <a:buChar char="■"/>
              <a:defRPr>
                <a:solidFill>
                  <a:srgbClr val="434343"/>
                </a:solidFill>
              </a:defRPr>
            </a:lvl6pPr>
            <a:lvl7pPr marL="3200400" lvl="6" indent="-317500" rtl="0">
              <a:lnSpc>
                <a:spcPct val="115000"/>
              </a:lnSpc>
              <a:spcBef>
                <a:spcPts val="0"/>
              </a:spcBef>
              <a:spcAft>
                <a:spcPts val="0"/>
              </a:spcAft>
              <a:buSzPts val="1400"/>
              <a:buChar char="●"/>
              <a:defRPr>
                <a:solidFill>
                  <a:srgbClr val="434343"/>
                </a:solidFill>
              </a:defRPr>
            </a:lvl7pPr>
            <a:lvl8pPr marL="3657600" lvl="7" indent="-317500" rtl="0">
              <a:lnSpc>
                <a:spcPct val="115000"/>
              </a:lnSpc>
              <a:spcBef>
                <a:spcPts val="0"/>
              </a:spcBef>
              <a:spcAft>
                <a:spcPts val="0"/>
              </a:spcAft>
              <a:buSzPts val="1400"/>
              <a:buChar char="○"/>
              <a:defRPr>
                <a:solidFill>
                  <a:srgbClr val="434343"/>
                </a:solidFill>
              </a:defRPr>
            </a:lvl8pPr>
            <a:lvl9pPr marL="4114800" lvl="8" indent="-317500" rtl="0">
              <a:lnSpc>
                <a:spcPct val="115000"/>
              </a:lnSpc>
              <a:spcBef>
                <a:spcPts val="0"/>
              </a:spcBef>
              <a:spcAft>
                <a:spcPts val="0"/>
              </a:spcAft>
              <a:buSzPts val="1400"/>
              <a:buChar char="■"/>
              <a:defRPr>
                <a:solidFill>
                  <a:srgbClr val="43434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521"/>
        <p:cNvGrpSpPr/>
        <p:nvPr/>
      </p:nvGrpSpPr>
      <p:grpSpPr>
        <a:xfrm>
          <a:off x="0" y="0"/>
          <a:ext cx="0" cy="0"/>
          <a:chOff x="0" y="0"/>
          <a:chExt cx="0" cy="0"/>
        </a:xfrm>
      </p:grpSpPr>
      <p:grpSp>
        <p:nvGrpSpPr>
          <p:cNvPr id="522" name="Google Shape;522;p21"/>
          <p:cNvGrpSpPr/>
          <p:nvPr/>
        </p:nvGrpSpPr>
        <p:grpSpPr>
          <a:xfrm>
            <a:off x="0" y="-157126"/>
            <a:ext cx="14820460" cy="5402262"/>
            <a:chOff x="0" y="-157126"/>
            <a:chExt cx="14820460" cy="5402262"/>
          </a:xfrm>
        </p:grpSpPr>
        <p:grpSp>
          <p:nvGrpSpPr>
            <p:cNvPr id="523" name="Google Shape;523;p21"/>
            <p:cNvGrpSpPr/>
            <p:nvPr/>
          </p:nvGrpSpPr>
          <p:grpSpPr>
            <a:xfrm>
              <a:off x="6651761" y="539502"/>
              <a:ext cx="2732227" cy="2423719"/>
              <a:chOff x="3764160" y="4299120"/>
              <a:chExt cx="519840" cy="461160"/>
            </a:xfrm>
          </p:grpSpPr>
          <p:sp>
            <p:nvSpPr>
              <p:cNvPr id="524" name="Google Shape;524;p21"/>
              <p:cNvSpPr/>
              <p:nvPr/>
            </p:nvSpPr>
            <p:spPr>
              <a:xfrm>
                <a:off x="3764160" y="4299120"/>
                <a:ext cx="133560" cy="133920"/>
              </a:xfrm>
              <a:custGeom>
                <a:avLst/>
                <a:gdLst/>
                <a:ahLst/>
                <a:cxnLst/>
                <a:rect l="l" t="t" r="r" b="b"/>
                <a:pathLst>
                  <a:path w="371" h="372" extrusionOk="0">
                    <a:moveTo>
                      <a:pt x="371" y="0"/>
                    </a:moveTo>
                    <a:lnTo>
                      <a:pt x="371" y="0"/>
                    </a:lnTo>
                    <a:cubicBezTo>
                      <a:pt x="317" y="69"/>
                      <a:pt x="259" y="135"/>
                      <a:pt x="196" y="197"/>
                    </a:cubicBezTo>
                    <a:lnTo>
                      <a:pt x="196" y="197"/>
                    </a:lnTo>
                    <a:cubicBezTo>
                      <a:pt x="135" y="259"/>
                      <a:pt x="69" y="318"/>
                      <a:pt x="0" y="372"/>
                    </a:cubicBezTo>
                    <a:lnTo>
                      <a:pt x="0" y="372"/>
                    </a:lnTo>
                    <a:cubicBezTo>
                      <a:pt x="54" y="302"/>
                      <a:pt x="112" y="237"/>
                      <a:pt x="175" y="175"/>
                    </a:cubicBezTo>
                    <a:lnTo>
                      <a:pt x="175" y="175"/>
                    </a:lnTo>
                    <a:cubicBezTo>
                      <a:pt x="236" y="113"/>
                      <a:pt x="302" y="54"/>
                      <a:pt x="371"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5" name="Google Shape;525;p21"/>
              <p:cNvSpPr/>
              <p:nvPr/>
            </p:nvSpPr>
            <p:spPr>
              <a:xfrm>
                <a:off x="3866760" y="4402080"/>
                <a:ext cx="133920" cy="133920"/>
              </a:xfrm>
              <a:custGeom>
                <a:avLst/>
                <a:gdLst/>
                <a:ahLst/>
                <a:cxnLst/>
                <a:rect l="l" t="t" r="r" b="b"/>
                <a:pathLst>
                  <a:path w="372" h="372" extrusionOk="0">
                    <a:moveTo>
                      <a:pt x="372" y="0"/>
                    </a:moveTo>
                    <a:lnTo>
                      <a:pt x="372" y="0"/>
                    </a:lnTo>
                    <a:cubicBezTo>
                      <a:pt x="318" y="69"/>
                      <a:pt x="259" y="135"/>
                      <a:pt x="197" y="197"/>
                    </a:cubicBezTo>
                    <a:lnTo>
                      <a:pt x="197" y="197"/>
                    </a:lnTo>
                    <a:cubicBezTo>
                      <a:pt x="135" y="259"/>
                      <a:pt x="70" y="318"/>
                      <a:pt x="0" y="372"/>
                    </a:cubicBezTo>
                    <a:lnTo>
                      <a:pt x="0" y="372"/>
                    </a:lnTo>
                    <a:cubicBezTo>
                      <a:pt x="54" y="302"/>
                      <a:pt x="113" y="237"/>
                      <a:pt x="176" y="175"/>
                    </a:cubicBezTo>
                    <a:lnTo>
                      <a:pt x="176" y="175"/>
                    </a:lnTo>
                    <a:cubicBezTo>
                      <a:pt x="237" y="113"/>
                      <a:pt x="303" y="54"/>
                      <a:pt x="372"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6" name="Google Shape;526;p21"/>
              <p:cNvSpPr/>
              <p:nvPr/>
            </p:nvSpPr>
            <p:spPr>
              <a:xfrm>
                <a:off x="3841200" y="4530960"/>
                <a:ext cx="133560" cy="133560"/>
              </a:xfrm>
              <a:custGeom>
                <a:avLst/>
                <a:gdLst/>
                <a:ahLst/>
                <a:cxnLst/>
                <a:rect l="l" t="t" r="r" b="b"/>
                <a:pathLst>
                  <a:path w="371" h="371" extrusionOk="0">
                    <a:moveTo>
                      <a:pt x="371" y="0"/>
                    </a:moveTo>
                    <a:lnTo>
                      <a:pt x="371" y="0"/>
                    </a:lnTo>
                    <a:cubicBezTo>
                      <a:pt x="317" y="69"/>
                      <a:pt x="259" y="135"/>
                      <a:pt x="196" y="196"/>
                    </a:cubicBezTo>
                    <a:lnTo>
                      <a:pt x="196" y="196"/>
                    </a:lnTo>
                    <a:cubicBezTo>
                      <a:pt x="135" y="259"/>
                      <a:pt x="69" y="317"/>
                      <a:pt x="0" y="371"/>
                    </a:cubicBezTo>
                    <a:lnTo>
                      <a:pt x="0" y="371"/>
                    </a:lnTo>
                    <a:cubicBezTo>
                      <a:pt x="54" y="302"/>
                      <a:pt x="112" y="236"/>
                      <a:pt x="175" y="175"/>
                    </a:cubicBezTo>
                    <a:lnTo>
                      <a:pt x="175" y="175"/>
                    </a:lnTo>
                    <a:cubicBezTo>
                      <a:pt x="237" y="112"/>
                      <a:pt x="302" y="54"/>
                      <a:pt x="371"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7" name="Google Shape;527;p21"/>
              <p:cNvSpPr/>
              <p:nvPr/>
            </p:nvSpPr>
            <p:spPr>
              <a:xfrm>
                <a:off x="3969720" y="4505040"/>
                <a:ext cx="133920" cy="133920"/>
              </a:xfrm>
              <a:custGeom>
                <a:avLst/>
                <a:gdLst/>
                <a:ahLst/>
                <a:cxnLst/>
                <a:rect l="l" t="t" r="r" b="b"/>
                <a:pathLst>
                  <a:path w="372" h="372" extrusionOk="0">
                    <a:moveTo>
                      <a:pt x="372" y="0"/>
                    </a:moveTo>
                    <a:lnTo>
                      <a:pt x="372" y="0"/>
                    </a:lnTo>
                    <a:cubicBezTo>
                      <a:pt x="318" y="69"/>
                      <a:pt x="259" y="135"/>
                      <a:pt x="197" y="197"/>
                    </a:cubicBezTo>
                    <a:lnTo>
                      <a:pt x="197" y="197"/>
                    </a:lnTo>
                    <a:cubicBezTo>
                      <a:pt x="135" y="259"/>
                      <a:pt x="70" y="318"/>
                      <a:pt x="0" y="372"/>
                    </a:cubicBezTo>
                    <a:lnTo>
                      <a:pt x="0" y="372"/>
                    </a:lnTo>
                    <a:cubicBezTo>
                      <a:pt x="54" y="302"/>
                      <a:pt x="113" y="237"/>
                      <a:pt x="175" y="175"/>
                    </a:cubicBezTo>
                    <a:lnTo>
                      <a:pt x="175" y="175"/>
                    </a:lnTo>
                    <a:cubicBezTo>
                      <a:pt x="237" y="113"/>
                      <a:pt x="303" y="54"/>
                      <a:pt x="372"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8" name="Google Shape;528;p21"/>
              <p:cNvSpPr/>
              <p:nvPr/>
            </p:nvSpPr>
            <p:spPr>
              <a:xfrm>
                <a:off x="3945240" y="4628520"/>
                <a:ext cx="131760" cy="131760"/>
              </a:xfrm>
              <a:custGeom>
                <a:avLst/>
                <a:gdLst/>
                <a:ahLst/>
                <a:cxnLst/>
                <a:rect l="l" t="t" r="r" b="b"/>
                <a:pathLst>
                  <a:path w="366" h="366" extrusionOk="0">
                    <a:moveTo>
                      <a:pt x="366" y="0"/>
                    </a:moveTo>
                    <a:lnTo>
                      <a:pt x="366" y="0"/>
                    </a:lnTo>
                    <a:cubicBezTo>
                      <a:pt x="313" y="69"/>
                      <a:pt x="255" y="133"/>
                      <a:pt x="194" y="194"/>
                    </a:cubicBezTo>
                    <a:lnTo>
                      <a:pt x="194" y="194"/>
                    </a:lnTo>
                    <a:cubicBezTo>
                      <a:pt x="133" y="255"/>
                      <a:pt x="69" y="313"/>
                      <a:pt x="0" y="366"/>
                    </a:cubicBezTo>
                    <a:lnTo>
                      <a:pt x="0" y="366"/>
                    </a:lnTo>
                    <a:cubicBezTo>
                      <a:pt x="53" y="298"/>
                      <a:pt x="111" y="233"/>
                      <a:pt x="173" y="172"/>
                    </a:cubicBezTo>
                    <a:lnTo>
                      <a:pt x="173" y="172"/>
                    </a:lnTo>
                    <a:cubicBezTo>
                      <a:pt x="233" y="111"/>
                      <a:pt x="298" y="54"/>
                      <a:pt x="366"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9" name="Google Shape;529;p21"/>
              <p:cNvSpPr/>
              <p:nvPr/>
            </p:nvSpPr>
            <p:spPr>
              <a:xfrm>
                <a:off x="4071960" y="4603320"/>
                <a:ext cx="131760" cy="131760"/>
              </a:xfrm>
              <a:custGeom>
                <a:avLst/>
                <a:gdLst/>
                <a:ahLst/>
                <a:cxnLst/>
                <a:rect l="l" t="t" r="r" b="b"/>
                <a:pathLst>
                  <a:path w="366" h="366" extrusionOk="0">
                    <a:moveTo>
                      <a:pt x="366" y="0"/>
                    </a:moveTo>
                    <a:lnTo>
                      <a:pt x="366" y="0"/>
                    </a:lnTo>
                    <a:cubicBezTo>
                      <a:pt x="313" y="68"/>
                      <a:pt x="255" y="133"/>
                      <a:pt x="194" y="193"/>
                    </a:cubicBezTo>
                    <a:lnTo>
                      <a:pt x="194" y="193"/>
                    </a:lnTo>
                    <a:cubicBezTo>
                      <a:pt x="133" y="255"/>
                      <a:pt x="69" y="313"/>
                      <a:pt x="0" y="366"/>
                    </a:cubicBezTo>
                    <a:lnTo>
                      <a:pt x="0" y="366"/>
                    </a:lnTo>
                    <a:cubicBezTo>
                      <a:pt x="53" y="298"/>
                      <a:pt x="111" y="233"/>
                      <a:pt x="173" y="173"/>
                    </a:cubicBezTo>
                    <a:lnTo>
                      <a:pt x="173" y="173"/>
                    </a:lnTo>
                    <a:cubicBezTo>
                      <a:pt x="233" y="111"/>
                      <a:pt x="298" y="54"/>
                      <a:pt x="366"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0" name="Google Shape;530;p21"/>
              <p:cNvSpPr/>
              <p:nvPr/>
            </p:nvSpPr>
            <p:spPr>
              <a:xfrm>
                <a:off x="4021200" y="4350600"/>
                <a:ext cx="133920" cy="133560"/>
              </a:xfrm>
              <a:custGeom>
                <a:avLst/>
                <a:gdLst/>
                <a:ahLst/>
                <a:cxnLst/>
                <a:rect l="l" t="t" r="r" b="b"/>
                <a:pathLst>
                  <a:path w="372" h="371" extrusionOk="0">
                    <a:moveTo>
                      <a:pt x="372" y="0"/>
                    </a:moveTo>
                    <a:lnTo>
                      <a:pt x="372" y="0"/>
                    </a:lnTo>
                    <a:cubicBezTo>
                      <a:pt x="318" y="69"/>
                      <a:pt x="259" y="135"/>
                      <a:pt x="197" y="197"/>
                    </a:cubicBezTo>
                    <a:lnTo>
                      <a:pt x="197" y="197"/>
                    </a:lnTo>
                    <a:cubicBezTo>
                      <a:pt x="135" y="259"/>
                      <a:pt x="70" y="317"/>
                      <a:pt x="0" y="371"/>
                    </a:cubicBezTo>
                    <a:lnTo>
                      <a:pt x="0" y="371"/>
                    </a:lnTo>
                    <a:cubicBezTo>
                      <a:pt x="54" y="302"/>
                      <a:pt x="112" y="237"/>
                      <a:pt x="175" y="175"/>
                    </a:cubicBezTo>
                    <a:lnTo>
                      <a:pt x="175" y="175"/>
                    </a:lnTo>
                    <a:cubicBezTo>
                      <a:pt x="237" y="113"/>
                      <a:pt x="302" y="54"/>
                      <a:pt x="371" y="0"/>
                    </a:cubicBezTo>
                    <a:lnTo>
                      <a:pt x="372"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1" name="Google Shape;531;p21"/>
              <p:cNvSpPr/>
              <p:nvPr/>
            </p:nvSpPr>
            <p:spPr>
              <a:xfrm>
                <a:off x="4150080" y="4325040"/>
                <a:ext cx="133920" cy="133560"/>
              </a:xfrm>
              <a:custGeom>
                <a:avLst/>
                <a:gdLst/>
                <a:ahLst/>
                <a:cxnLst/>
                <a:rect l="l" t="t" r="r" b="b"/>
                <a:pathLst>
                  <a:path w="372" h="371" extrusionOk="0">
                    <a:moveTo>
                      <a:pt x="371" y="0"/>
                    </a:moveTo>
                    <a:lnTo>
                      <a:pt x="371" y="0"/>
                    </a:lnTo>
                    <a:cubicBezTo>
                      <a:pt x="317" y="69"/>
                      <a:pt x="259" y="135"/>
                      <a:pt x="196" y="196"/>
                    </a:cubicBezTo>
                    <a:lnTo>
                      <a:pt x="196" y="196"/>
                    </a:lnTo>
                    <a:cubicBezTo>
                      <a:pt x="135" y="259"/>
                      <a:pt x="69" y="317"/>
                      <a:pt x="0" y="371"/>
                    </a:cubicBezTo>
                    <a:lnTo>
                      <a:pt x="0" y="371"/>
                    </a:lnTo>
                    <a:cubicBezTo>
                      <a:pt x="54" y="302"/>
                      <a:pt x="113" y="236"/>
                      <a:pt x="175" y="175"/>
                    </a:cubicBezTo>
                    <a:lnTo>
                      <a:pt x="175" y="175"/>
                    </a:lnTo>
                    <a:cubicBezTo>
                      <a:pt x="237" y="112"/>
                      <a:pt x="303" y="54"/>
                      <a:pt x="372" y="0"/>
                    </a:cubicBezTo>
                    <a:lnTo>
                      <a:pt x="371"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2" name="Google Shape;532;p21"/>
              <p:cNvSpPr/>
              <p:nvPr/>
            </p:nvSpPr>
            <p:spPr>
              <a:xfrm>
                <a:off x="4124160" y="4453560"/>
                <a:ext cx="133920" cy="133920"/>
              </a:xfrm>
              <a:custGeom>
                <a:avLst/>
                <a:gdLst/>
                <a:ahLst/>
                <a:cxnLst/>
                <a:rect l="l" t="t" r="r" b="b"/>
                <a:pathLst>
                  <a:path w="372" h="372" extrusionOk="0">
                    <a:moveTo>
                      <a:pt x="372" y="0"/>
                    </a:moveTo>
                    <a:lnTo>
                      <a:pt x="372" y="0"/>
                    </a:lnTo>
                    <a:cubicBezTo>
                      <a:pt x="318" y="69"/>
                      <a:pt x="259" y="135"/>
                      <a:pt x="197" y="197"/>
                    </a:cubicBezTo>
                    <a:lnTo>
                      <a:pt x="197" y="197"/>
                    </a:lnTo>
                    <a:cubicBezTo>
                      <a:pt x="135" y="259"/>
                      <a:pt x="70" y="318"/>
                      <a:pt x="0" y="372"/>
                    </a:cubicBezTo>
                    <a:lnTo>
                      <a:pt x="0" y="372"/>
                    </a:lnTo>
                    <a:cubicBezTo>
                      <a:pt x="54" y="302"/>
                      <a:pt x="113" y="236"/>
                      <a:pt x="175" y="175"/>
                    </a:cubicBezTo>
                    <a:lnTo>
                      <a:pt x="175" y="175"/>
                    </a:lnTo>
                    <a:cubicBezTo>
                      <a:pt x="237" y="112"/>
                      <a:pt x="303" y="54"/>
                      <a:pt x="372"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33" name="Google Shape;533;p21"/>
            <p:cNvGrpSpPr/>
            <p:nvPr/>
          </p:nvGrpSpPr>
          <p:grpSpPr>
            <a:xfrm flipH="1">
              <a:off x="0" y="0"/>
              <a:ext cx="518400" cy="5143500"/>
              <a:chOff x="6725" y="0"/>
              <a:chExt cx="518400" cy="5143500"/>
            </a:xfrm>
          </p:grpSpPr>
          <p:sp>
            <p:nvSpPr>
              <p:cNvPr id="534" name="Google Shape;534;p21"/>
              <p:cNvSpPr/>
              <p:nvPr/>
            </p:nvSpPr>
            <p:spPr>
              <a:xfrm>
                <a:off x="6725" y="0"/>
                <a:ext cx="1728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535" name="Google Shape;535;p21"/>
              <p:cNvSpPr/>
              <p:nvPr/>
            </p:nvSpPr>
            <p:spPr>
              <a:xfrm>
                <a:off x="179525" y="0"/>
                <a:ext cx="172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536" name="Google Shape;536;p21"/>
              <p:cNvSpPr/>
              <p:nvPr/>
            </p:nvSpPr>
            <p:spPr>
              <a:xfrm>
                <a:off x="352325" y="0"/>
                <a:ext cx="1728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nvGrpSpPr>
            <p:cNvPr id="537" name="Google Shape;537;p21"/>
            <p:cNvGrpSpPr/>
            <p:nvPr/>
          </p:nvGrpSpPr>
          <p:grpSpPr>
            <a:xfrm>
              <a:off x="5371984" y="-157126"/>
              <a:ext cx="9448476" cy="5224422"/>
              <a:chOff x="5628960" y="403920"/>
              <a:chExt cx="1360080" cy="752040"/>
            </a:xfrm>
          </p:grpSpPr>
          <p:sp>
            <p:nvSpPr>
              <p:cNvPr id="538" name="Google Shape;538;p21"/>
              <p:cNvSpPr/>
              <p:nvPr/>
            </p:nvSpPr>
            <p:spPr>
              <a:xfrm>
                <a:off x="5628960" y="403920"/>
                <a:ext cx="1360080" cy="752040"/>
              </a:xfrm>
              <a:custGeom>
                <a:avLst/>
                <a:gdLst/>
                <a:ahLst/>
                <a:cxnLst/>
                <a:rect l="l" t="t" r="r" b="b"/>
                <a:pathLst>
                  <a:path w="3778" h="2089" extrusionOk="0">
                    <a:moveTo>
                      <a:pt x="3778" y="0"/>
                    </a:moveTo>
                    <a:lnTo>
                      <a:pt x="3401" y="0"/>
                    </a:lnTo>
                    <a:lnTo>
                      <a:pt x="3401" y="64"/>
                    </a:lnTo>
                    <a:cubicBezTo>
                      <a:pt x="2777" y="66"/>
                      <a:pt x="0" y="22"/>
                      <a:pt x="0" y="22"/>
                    </a:cubicBezTo>
                    <a:lnTo>
                      <a:pt x="0" y="357"/>
                    </a:lnTo>
                    <a:lnTo>
                      <a:pt x="0" y="357"/>
                    </a:lnTo>
                    <a:lnTo>
                      <a:pt x="0" y="357"/>
                    </a:lnTo>
                    <a:cubicBezTo>
                      <a:pt x="0" y="391"/>
                      <a:pt x="9" y="424"/>
                      <a:pt x="26" y="454"/>
                    </a:cubicBezTo>
                    <a:cubicBezTo>
                      <a:pt x="43" y="483"/>
                      <a:pt x="68" y="508"/>
                      <a:pt x="97" y="525"/>
                    </a:cubicBezTo>
                    <a:cubicBezTo>
                      <a:pt x="127" y="542"/>
                      <a:pt x="161" y="551"/>
                      <a:pt x="195" y="551"/>
                    </a:cubicBezTo>
                    <a:lnTo>
                      <a:pt x="195" y="551"/>
                    </a:lnTo>
                    <a:lnTo>
                      <a:pt x="195" y="551"/>
                    </a:lnTo>
                    <a:cubicBezTo>
                      <a:pt x="229" y="551"/>
                      <a:pt x="263" y="542"/>
                      <a:pt x="292" y="525"/>
                    </a:cubicBezTo>
                    <a:cubicBezTo>
                      <a:pt x="322" y="508"/>
                      <a:pt x="346" y="483"/>
                      <a:pt x="363" y="454"/>
                    </a:cubicBezTo>
                    <a:cubicBezTo>
                      <a:pt x="380" y="424"/>
                      <a:pt x="389" y="391"/>
                      <a:pt x="389" y="357"/>
                    </a:cubicBezTo>
                    <a:lnTo>
                      <a:pt x="389" y="321"/>
                    </a:lnTo>
                    <a:lnTo>
                      <a:pt x="389" y="321"/>
                    </a:lnTo>
                    <a:lnTo>
                      <a:pt x="389" y="320"/>
                    </a:lnTo>
                    <a:cubicBezTo>
                      <a:pt x="389" y="300"/>
                      <a:pt x="394" y="280"/>
                      <a:pt x="404" y="263"/>
                    </a:cubicBezTo>
                    <a:cubicBezTo>
                      <a:pt x="414" y="245"/>
                      <a:pt x="429" y="231"/>
                      <a:pt x="446" y="221"/>
                    </a:cubicBezTo>
                    <a:cubicBezTo>
                      <a:pt x="460" y="213"/>
                      <a:pt x="476" y="208"/>
                      <a:pt x="493" y="206"/>
                    </a:cubicBezTo>
                    <a:lnTo>
                      <a:pt x="493" y="206"/>
                    </a:lnTo>
                    <a:cubicBezTo>
                      <a:pt x="495" y="206"/>
                      <a:pt x="498" y="206"/>
                      <a:pt x="500" y="206"/>
                    </a:cubicBezTo>
                    <a:cubicBezTo>
                      <a:pt x="520" y="206"/>
                      <a:pt x="539" y="211"/>
                      <a:pt x="556" y="221"/>
                    </a:cubicBezTo>
                    <a:cubicBezTo>
                      <a:pt x="573" y="231"/>
                      <a:pt x="587" y="245"/>
                      <a:pt x="597" y="262"/>
                    </a:cubicBezTo>
                    <a:cubicBezTo>
                      <a:pt x="607" y="279"/>
                      <a:pt x="612" y="298"/>
                      <a:pt x="612" y="317"/>
                    </a:cubicBezTo>
                    <a:lnTo>
                      <a:pt x="612" y="317"/>
                    </a:lnTo>
                    <a:cubicBezTo>
                      <a:pt x="612" y="344"/>
                      <a:pt x="619" y="371"/>
                      <a:pt x="632" y="394"/>
                    </a:cubicBezTo>
                    <a:cubicBezTo>
                      <a:pt x="646" y="417"/>
                      <a:pt x="666" y="436"/>
                      <a:pt x="689" y="450"/>
                    </a:cubicBezTo>
                    <a:cubicBezTo>
                      <a:pt x="713" y="463"/>
                      <a:pt x="739" y="471"/>
                      <a:pt x="765" y="471"/>
                    </a:cubicBezTo>
                    <a:lnTo>
                      <a:pt x="848" y="471"/>
                    </a:lnTo>
                    <a:lnTo>
                      <a:pt x="848" y="471"/>
                    </a:lnTo>
                    <a:cubicBezTo>
                      <a:pt x="879" y="471"/>
                      <a:pt x="909" y="479"/>
                      <a:pt x="935" y="494"/>
                    </a:cubicBezTo>
                    <a:cubicBezTo>
                      <a:pt x="961" y="509"/>
                      <a:pt x="984" y="531"/>
                      <a:pt x="999" y="558"/>
                    </a:cubicBezTo>
                    <a:cubicBezTo>
                      <a:pt x="1015" y="584"/>
                      <a:pt x="1022" y="614"/>
                      <a:pt x="1022" y="644"/>
                    </a:cubicBezTo>
                    <a:lnTo>
                      <a:pt x="1022" y="644"/>
                    </a:lnTo>
                    <a:lnTo>
                      <a:pt x="1022" y="644"/>
                    </a:lnTo>
                    <a:cubicBezTo>
                      <a:pt x="1022" y="682"/>
                      <a:pt x="1032" y="719"/>
                      <a:pt x="1051" y="752"/>
                    </a:cubicBezTo>
                    <a:cubicBezTo>
                      <a:pt x="1070" y="785"/>
                      <a:pt x="1097" y="812"/>
                      <a:pt x="1130" y="831"/>
                    </a:cubicBezTo>
                    <a:cubicBezTo>
                      <a:pt x="1161" y="849"/>
                      <a:pt x="1197" y="859"/>
                      <a:pt x="1233" y="860"/>
                    </a:cubicBezTo>
                    <a:cubicBezTo>
                      <a:pt x="1354" y="862"/>
                      <a:pt x="1453" y="759"/>
                      <a:pt x="1453" y="639"/>
                    </a:cubicBezTo>
                    <a:lnTo>
                      <a:pt x="1453" y="449"/>
                    </a:lnTo>
                    <a:lnTo>
                      <a:pt x="1453" y="449"/>
                    </a:lnTo>
                    <a:lnTo>
                      <a:pt x="1453" y="449"/>
                    </a:lnTo>
                    <a:cubicBezTo>
                      <a:pt x="1453" y="438"/>
                      <a:pt x="1456" y="427"/>
                      <a:pt x="1461" y="418"/>
                    </a:cubicBezTo>
                    <a:cubicBezTo>
                      <a:pt x="1467" y="408"/>
                      <a:pt x="1475" y="400"/>
                      <a:pt x="1484" y="395"/>
                    </a:cubicBezTo>
                    <a:cubicBezTo>
                      <a:pt x="1494" y="389"/>
                      <a:pt x="1505" y="386"/>
                      <a:pt x="1516" y="386"/>
                    </a:cubicBezTo>
                    <a:cubicBezTo>
                      <a:pt x="1527" y="386"/>
                      <a:pt x="1538" y="389"/>
                      <a:pt x="1547" y="395"/>
                    </a:cubicBezTo>
                    <a:cubicBezTo>
                      <a:pt x="1557" y="400"/>
                      <a:pt x="1565" y="408"/>
                      <a:pt x="1570" y="418"/>
                    </a:cubicBezTo>
                    <a:cubicBezTo>
                      <a:pt x="1576" y="427"/>
                      <a:pt x="1579" y="438"/>
                      <a:pt x="1579" y="449"/>
                    </a:cubicBezTo>
                    <a:lnTo>
                      <a:pt x="1579" y="449"/>
                    </a:lnTo>
                    <a:lnTo>
                      <a:pt x="1579" y="497"/>
                    </a:lnTo>
                    <a:lnTo>
                      <a:pt x="1579" y="497"/>
                    </a:lnTo>
                    <a:cubicBezTo>
                      <a:pt x="1579" y="523"/>
                      <a:pt x="1586" y="550"/>
                      <a:pt x="1599" y="573"/>
                    </a:cubicBezTo>
                    <a:cubicBezTo>
                      <a:pt x="1613" y="596"/>
                      <a:pt x="1632" y="615"/>
                      <a:pt x="1655" y="629"/>
                    </a:cubicBezTo>
                    <a:cubicBezTo>
                      <a:pt x="1678" y="642"/>
                      <a:pt x="1705" y="649"/>
                      <a:pt x="1731" y="649"/>
                    </a:cubicBezTo>
                    <a:lnTo>
                      <a:pt x="1752" y="649"/>
                    </a:lnTo>
                    <a:lnTo>
                      <a:pt x="1752" y="649"/>
                    </a:lnTo>
                    <a:cubicBezTo>
                      <a:pt x="1779" y="649"/>
                      <a:pt x="1806" y="642"/>
                      <a:pt x="1829" y="629"/>
                    </a:cubicBezTo>
                    <a:cubicBezTo>
                      <a:pt x="1853" y="615"/>
                      <a:pt x="1871" y="596"/>
                      <a:pt x="1884" y="573"/>
                    </a:cubicBezTo>
                    <a:cubicBezTo>
                      <a:pt x="1898" y="550"/>
                      <a:pt x="1905" y="523"/>
                      <a:pt x="1905" y="497"/>
                    </a:cubicBezTo>
                    <a:lnTo>
                      <a:pt x="1905" y="442"/>
                    </a:lnTo>
                    <a:lnTo>
                      <a:pt x="1905" y="442"/>
                    </a:lnTo>
                    <a:lnTo>
                      <a:pt x="1905" y="441"/>
                    </a:lnTo>
                    <a:cubicBezTo>
                      <a:pt x="1905" y="427"/>
                      <a:pt x="1909" y="413"/>
                      <a:pt x="1916" y="401"/>
                    </a:cubicBezTo>
                    <a:cubicBezTo>
                      <a:pt x="1924" y="388"/>
                      <a:pt x="1933" y="378"/>
                      <a:pt x="1945" y="371"/>
                    </a:cubicBezTo>
                    <a:cubicBezTo>
                      <a:pt x="1956" y="365"/>
                      <a:pt x="1969" y="361"/>
                      <a:pt x="1982" y="360"/>
                    </a:cubicBezTo>
                    <a:lnTo>
                      <a:pt x="1982" y="360"/>
                    </a:lnTo>
                    <a:cubicBezTo>
                      <a:pt x="1982" y="360"/>
                      <a:pt x="1983" y="360"/>
                      <a:pt x="1984" y="360"/>
                    </a:cubicBezTo>
                    <a:cubicBezTo>
                      <a:pt x="1998" y="360"/>
                      <a:pt x="2011" y="364"/>
                      <a:pt x="2023" y="371"/>
                    </a:cubicBezTo>
                    <a:cubicBezTo>
                      <a:pt x="2035" y="378"/>
                      <a:pt x="2045" y="388"/>
                      <a:pt x="2052" y="400"/>
                    </a:cubicBezTo>
                    <a:cubicBezTo>
                      <a:pt x="2059" y="412"/>
                      <a:pt x="2063" y="425"/>
                      <a:pt x="2063" y="439"/>
                    </a:cubicBezTo>
                    <a:lnTo>
                      <a:pt x="2063" y="439"/>
                    </a:lnTo>
                    <a:lnTo>
                      <a:pt x="2063" y="797"/>
                    </a:lnTo>
                    <a:cubicBezTo>
                      <a:pt x="2063" y="937"/>
                      <a:pt x="2171" y="1056"/>
                      <a:pt x="2311" y="1061"/>
                    </a:cubicBezTo>
                    <a:lnTo>
                      <a:pt x="2311" y="1061"/>
                    </a:lnTo>
                    <a:cubicBezTo>
                      <a:pt x="2314" y="1061"/>
                      <a:pt x="2317" y="1061"/>
                      <a:pt x="2320" y="1061"/>
                    </a:cubicBezTo>
                    <a:cubicBezTo>
                      <a:pt x="2366" y="1061"/>
                      <a:pt x="2410" y="1048"/>
                      <a:pt x="2449" y="1026"/>
                    </a:cubicBezTo>
                    <a:cubicBezTo>
                      <a:pt x="2488" y="1003"/>
                      <a:pt x="2521" y="971"/>
                      <a:pt x="2543" y="932"/>
                    </a:cubicBezTo>
                    <a:cubicBezTo>
                      <a:pt x="2566" y="893"/>
                      <a:pt x="2578" y="848"/>
                      <a:pt x="2578" y="803"/>
                    </a:cubicBezTo>
                    <a:lnTo>
                      <a:pt x="2578" y="803"/>
                    </a:lnTo>
                    <a:lnTo>
                      <a:pt x="2578" y="213"/>
                    </a:lnTo>
                    <a:lnTo>
                      <a:pt x="2578" y="213"/>
                    </a:lnTo>
                    <a:cubicBezTo>
                      <a:pt x="2578" y="197"/>
                      <a:pt x="2582" y="181"/>
                      <a:pt x="2590" y="168"/>
                    </a:cubicBezTo>
                    <a:cubicBezTo>
                      <a:pt x="2598" y="154"/>
                      <a:pt x="2610" y="144"/>
                      <a:pt x="2623" y="136"/>
                    </a:cubicBezTo>
                    <a:cubicBezTo>
                      <a:pt x="2637" y="128"/>
                      <a:pt x="2652" y="124"/>
                      <a:pt x="2667" y="124"/>
                    </a:cubicBezTo>
                    <a:cubicBezTo>
                      <a:pt x="2683" y="124"/>
                      <a:pt x="2699" y="128"/>
                      <a:pt x="2712" y="136"/>
                    </a:cubicBezTo>
                    <a:cubicBezTo>
                      <a:pt x="2726" y="144"/>
                      <a:pt x="2738" y="154"/>
                      <a:pt x="2745" y="168"/>
                    </a:cubicBezTo>
                    <a:cubicBezTo>
                      <a:pt x="2753" y="181"/>
                      <a:pt x="2757" y="197"/>
                      <a:pt x="2757" y="213"/>
                    </a:cubicBezTo>
                    <a:lnTo>
                      <a:pt x="2757" y="213"/>
                    </a:lnTo>
                    <a:lnTo>
                      <a:pt x="2757" y="381"/>
                    </a:lnTo>
                    <a:lnTo>
                      <a:pt x="2757" y="381"/>
                    </a:lnTo>
                    <a:lnTo>
                      <a:pt x="2757" y="381"/>
                    </a:lnTo>
                    <a:cubicBezTo>
                      <a:pt x="2757" y="408"/>
                      <a:pt x="2764" y="434"/>
                      <a:pt x="2777" y="457"/>
                    </a:cubicBezTo>
                    <a:cubicBezTo>
                      <a:pt x="2790" y="480"/>
                      <a:pt x="2810" y="500"/>
                      <a:pt x="2833" y="513"/>
                    </a:cubicBezTo>
                    <a:cubicBezTo>
                      <a:pt x="2856" y="526"/>
                      <a:pt x="2882" y="533"/>
                      <a:pt x="2909" y="533"/>
                    </a:cubicBezTo>
                    <a:lnTo>
                      <a:pt x="2909" y="533"/>
                    </a:lnTo>
                    <a:lnTo>
                      <a:pt x="2909" y="533"/>
                    </a:lnTo>
                    <a:lnTo>
                      <a:pt x="2909" y="533"/>
                    </a:lnTo>
                    <a:cubicBezTo>
                      <a:pt x="2936" y="533"/>
                      <a:pt x="2962" y="526"/>
                      <a:pt x="2985" y="513"/>
                    </a:cubicBezTo>
                    <a:cubicBezTo>
                      <a:pt x="3008" y="500"/>
                      <a:pt x="3028" y="480"/>
                      <a:pt x="3041" y="457"/>
                    </a:cubicBezTo>
                    <a:cubicBezTo>
                      <a:pt x="3054" y="434"/>
                      <a:pt x="3061" y="408"/>
                      <a:pt x="3061" y="381"/>
                    </a:cubicBezTo>
                    <a:lnTo>
                      <a:pt x="3061" y="347"/>
                    </a:lnTo>
                    <a:lnTo>
                      <a:pt x="3061" y="347"/>
                    </a:lnTo>
                    <a:cubicBezTo>
                      <a:pt x="3061" y="346"/>
                      <a:pt x="3061" y="346"/>
                      <a:pt x="3061" y="346"/>
                    </a:cubicBezTo>
                    <a:cubicBezTo>
                      <a:pt x="3061" y="332"/>
                      <a:pt x="3066" y="319"/>
                      <a:pt x="3072" y="308"/>
                    </a:cubicBezTo>
                    <a:cubicBezTo>
                      <a:pt x="3079" y="296"/>
                      <a:pt x="3088" y="287"/>
                      <a:pt x="3099" y="280"/>
                    </a:cubicBezTo>
                    <a:cubicBezTo>
                      <a:pt x="3109" y="274"/>
                      <a:pt x="3121" y="271"/>
                      <a:pt x="3133" y="270"/>
                    </a:cubicBezTo>
                    <a:lnTo>
                      <a:pt x="3133" y="270"/>
                    </a:lnTo>
                    <a:cubicBezTo>
                      <a:pt x="3134" y="270"/>
                      <a:pt x="3134" y="270"/>
                      <a:pt x="3135" y="270"/>
                    </a:cubicBezTo>
                    <a:cubicBezTo>
                      <a:pt x="3148" y="270"/>
                      <a:pt x="3161" y="273"/>
                      <a:pt x="3172" y="280"/>
                    </a:cubicBezTo>
                    <a:cubicBezTo>
                      <a:pt x="3183" y="286"/>
                      <a:pt x="3193" y="296"/>
                      <a:pt x="3199" y="307"/>
                    </a:cubicBezTo>
                    <a:cubicBezTo>
                      <a:pt x="3206" y="318"/>
                      <a:pt x="3209" y="331"/>
                      <a:pt x="3209" y="344"/>
                    </a:cubicBezTo>
                    <a:lnTo>
                      <a:pt x="3209" y="344"/>
                    </a:lnTo>
                    <a:lnTo>
                      <a:pt x="3209" y="1936"/>
                    </a:lnTo>
                    <a:lnTo>
                      <a:pt x="3209" y="1936"/>
                    </a:lnTo>
                    <a:lnTo>
                      <a:pt x="3209" y="1936"/>
                    </a:lnTo>
                    <a:cubicBezTo>
                      <a:pt x="3209" y="1963"/>
                      <a:pt x="3216" y="1989"/>
                      <a:pt x="3229" y="2013"/>
                    </a:cubicBezTo>
                    <a:cubicBezTo>
                      <a:pt x="3242" y="2036"/>
                      <a:pt x="3262" y="2054"/>
                      <a:pt x="3285" y="2068"/>
                    </a:cubicBezTo>
                    <a:cubicBezTo>
                      <a:pt x="3308" y="2081"/>
                      <a:pt x="3334" y="2089"/>
                      <a:pt x="3361" y="2089"/>
                    </a:cubicBezTo>
                    <a:lnTo>
                      <a:pt x="3372" y="2089"/>
                    </a:lnTo>
                    <a:lnTo>
                      <a:pt x="3372" y="2089"/>
                    </a:lnTo>
                    <a:cubicBezTo>
                      <a:pt x="3398" y="2089"/>
                      <a:pt x="3425" y="2081"/>
                      <a:pt x="3448" y="2068"/>
                    </a:cubicBezTo>
                    <a:cubicBezTo>
                      <a:pt x="3471" y="2054"/>
                      <a:pt x="3491" y="2036"/>
                      <a:pt x="3504" y="2013"/>
                    </a:cubicBezTo>
                    <a:cubicBezTo>
                      <a:pt x="3518" y="1989"/>
                      <a:pt x="3524" y="1963"/>
                      <a:pt x="3524" y="1936"/>
                    </a:cubicBezTo>
                    <a:lnTo>
                      <a:pt x="3524" y="1183"/>
                    </a:lnTo>
                    <a:lnTo>
                      <a:pt x="3524" y="1183"/>
                    </a:lnTo>
                    <a:cubicBezTo>
                      <a:pt x="3524" y="1139"/>
                      <a:pt x="3536" y="1095"/>
                      <a:pt x="3558" y="1056"/>
                    </a:cubicBezTo>
                    <a:cubicBezTo>
                      <a:pt x="3580" y="1017"/>
                      <a:pt x="3612" y="985"/>
                      <a:pt x="3651" y="963"/>
                    </a:cubicBezTo>
                    <a:cubicBezTo>
                      <a:pt x="3690" y="941"/>
                      <a:pt x="3734" y="929"/>
                      <a:pt x="3778" y="929"/>
                    </a:cubicBezTo>
                    <a:lnTo>
                      <a:pt x="3778" y="0"/>
                    </a:lnTo>
                    <a:close/>
                  </a:path>
                </a:pathLst>
              </a:custGeom>
              <a:solidFill>
                <a:srgbClr val="1C1D1C"/>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9" name="Google Shape;539;p21"/>
              <p:cNvSpPr/>
              <p:nvPr/>
            </p:nvSpPr>
            <p:spPr>
              <a:xfrm>
                <a:off x="6858000" y="1038600"/>
                <a:ext cx="32760" cy="32760"/>
              </a:xfrm>
              <a:custGeom>
                <a:avLst/>
                <a:gdLst/>
                <a:ahLst/>
                <a:cxnLst/>
                <a:rect l="l" t="t" r="r" b="b"/>
                <a:pathLst>
                  <a:path w="91" h="91" extrusionOk="0">
                    <a:moveTo>
                      <a:pt x="0" y="45"/>
                    </a:moveTo>
                    <a:lnTo>
                      <a:pt x="46" y="0"/>
                    </a:lnTo>
                    <a:lnTo>
                      <a:pt x="91" y="45"/>
                    </a:lnTo>
                    <a:lnTo>
                      <a:pt x="46" y="91"/>
                    </a:lnTo>
                    <a:lnTo>
                      <a:pt x="0" y="45"/>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0" name="Google Shape;540;p21"/>
              <p:cNvSpPr/>
              <p:nvPr/>
            </p:nvSpPr>
            <p:spPr>
              <a:xfrm>
                <a:off x="6841800" y="1098360"/>
                <a:ext cx="14040" cy="14040"/>
              </a:xfrm>
              <a:custGeom>
                <a:avLst/>
                <a:gdLst/>
                <a:ahLst/>
                <a:cxnLst/>
                <a:rect l="l" t="t" r="r" b="b"/>
                <a:pathLst>
                  <a:path w="39" h="39" extrusionOk="0">
                    <a:moveTo>
                      <a:pt x="0" y="19"/>
                    </a:moveTo>
                    <a:lnTo>
                      <a:pt x="19" y="0"/>
                    </a:lnTo>
                    <a:lnTo>
                      <a:pt x="39" y="19"/>
                    </a:lnTo>
                    <a:lnTo>
                      <a:pt x="19" y="39"/>
                    </a:lnTo>
                    <a:lnTo>
                      <a:pt x="0" y="19"/>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1" name="Google Shape;541;p21"/>
              <p:cNvSpPr/>
              <p:nvPr/>
            </p:nvSpPr>
            <p:spPr>
              <a:xfrm>
                <a:off x="6788880" y="1066680"/>
                <a:ext cx="37080" cy="37080"/>
              </a:xfrm>
              <a:custGeom>
                <a:avLst/>
                <a:gdLst/>
                <a:ahLst/>
                <a:cxnLst/>
                <a:rect l="l" t="t" r="r" b="b"/>
                <a:pathLst>
                  <a:path w="103" h="103" extrusionOk="0">
                    <a:moveTo>
                      <a:pt x="0" y="52"/>
                    </a:moveTo>
                    <a:lnTo>
                      <a:pt x="52" y="0"/>
                    </a:lnTo>
                    <a:lnTo>
                      <a:pt x="103" y="52"/>
                    </a:lnTo>
                    <a:lnTo>
                      <a:pt x="52" y="103"/>
                    </a:lnTo>
                    <a:lnTo>
                      <a:pt x="0" y="52"/>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2" name="Google Shape;542;p21"/>
              <p:cNvSpPr/>
              <p:nvPr/>
            </p:nvSpPr>
            <p:spPr>
              <a:xfrm>
                <a:off x="6829200" y="1015200"/>
                <a:ext cx="13680" cy="14040"/>
              </a:xfrm>
              <a:custGeom>
                <a:avLst/>
                <a:gdLst/>
                <a:ahLst/>
                <a:cxnLst/>
                <a:rect l="l" t="t" r="r" b="b"/>
                <a:pathLst>
                  <a:path w="38" h="39" extrusionOk="0">
                    <a:moveTo>
                      <a:pt x="0" y="19"/>
                    </a:moveTo>
                    <a:lnTo>
                      <a:pt x="19" y="0"/>
                    </a:lnTo>
                    <a:lnTo>
                      <a:pt x="38" y="19"/>
                    </a:lnTo>
                    <a:lnTo>
                      <a:pt x="19" y="39"/>
                    </a:lnTo>
                    <a:lnTo>
                      <a:pt x="0" y="19"/>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3" name="Google Shape;543;p21"/>
              <p:cNvSpPr/>
              <p:nvPr/>
            </p:nvSpPr>
            <p:spPr>
              <a:xfrm>
                <a:off x="6810120" y="932400"/>
                <a:ext cx="26280" cy="25920"/>
              </a:xfrm>
              <a:custGeom>
                <a:avLst/>
                <a:gdLst/>
                <a:ahLst/>
                <a:cxnLst/>
                <a:rect l="l" t="t" r="r" b="b"/>
                <a:pathLst>
                  <a:path w="73" h="72" extrusionOk="0">
                    <a:moveTo>
                      <a:pt x="0" y="36"/>
                    </a:moveTo>
                    <a:lnTo>
                      <a:pt x="36" y="0"/>
                    </a:lnTo>
                    <a:lnTo>
                      <a:pt x="73" y="36"/>
                    </a:lnTo>
                    <a:lnTo>
                      <a:pt x="36"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4" name="Google Shape;544;p21"/>
              <p:cNvSpPr/>
              <p:nvPr/>
            </p:nvSpPr>
            <p:spPr>
              <a:xfrm>
                <a:off x="6792120" y="98640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5" name="Google Shape;545;p21"/>
              <p:cNvSpPr/>
              <p:nvPr/>
            </p:nvSpPr>
            <p:spPr>
              <a:xfrm>
                <a:off x="6788520" y="89460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6" name="Google Shape;546;p21"/>
              <p:cNvSpPr/>
              <p:nvPr/>
            </p:nvSpPr>
            <p:spPr>
              <a:xfrm>
                <a:off x="6861240" y="803880"/>
                <a:ext cx="32400" cy="32760"/>
              </a:xfrm>
              <a:custGeom>
                <a:avLst/>
                <a:gdLst/>
                <a:ahLst/>
                <a:cxnLst/>
                <a:rect l="l" t="t" r="r" b="b"/>
                <a:pathLst>
                  <a:path w="90" h="91" extrusionOk="0">
                    <a:moveTo>
                      <a:pt x="0" y="45"/>
                    </a:moveTo>
                    <a:lnTo>
                      <a:pt x="45" y="0"/>
                    </a:lnTo>
                    <a:lnTo>
                      <a:pt x="90" y="45"/>
                    </a:lnTo>
                    <a:lnTo>
                      <a:pt x="45" y="91"/>
                    </a:lnTo>
                    <a:lnTo>
                      <a:pt x="0" y="45"/>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7" name="Google Shape;547;p21"/>
              <p:cNvSpPr/>
              <p:nvPr/>
            </p:nvSpPr>
            <p:spPr>
              <a:xfrm>
                <a:off x="6874200" y="91260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8" name="Google Shape;548;p21"/>
              <p:cNvSpPr/>
              <p:nvPr/>
            </p:nvSpPr>
            <p:spPr>
              <a:xfrm>
                <a:off x="6841800" y="863640"/>
                <a:ext cx="14040" cy="14040"/>
              </a:xfrm>
              <a:custGeom>
                <a:avLst/>
                <a:gdLst/>
                <a:ahLst/>
                <a:cxnLst/>
                <a:rect l="l" t="t" r="r" b="b"/>
                <a:pathLst>
                  <a:path w="39" h="39" extrusionOk="0">
                    <a:moveTo>
                      <a:pt x="0" y="20"/>
                    </a:moveTo>
                    <a:lnTo>
                      <a:pt x="19" y="0"/>
                    </a:lnTo>
                    <a:lnTo>
                      <a:pt x="39" y="20"/>
                    </a:lnTo>
                    <a:lnTo>
                      <a:pt x="19" y="39"/>
                    </a:lnTo>
                    <a:lnTo>
                      <a:pt x="0" y="20"/>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9" name="Google Shape;549;p21"/>
              <p:cNvSpPr/>
              <p:nvPr/>
            </p:nvSpPr>
            <p:spPr>
              <a:xfrm>
                <a:off x="6782760" y="819720"/>
                <a:ext cx="37080" cy="37080"/>
              </a:xfrm>
              <a:custGeom>
                <a:avLst/>
                <a:gdLst/>
                <a:ahLst/>
                <a:cxnLst/>
                <a:rect l="l" t="t" r="r" b="b"/>
                <a:pathLst>
                  <a:path w="103" h="103" extrusionOk="0">
                    <a:moveTo>
                      <a:pt x="0" y="52"/>
                    </a:moveTo>
                    <a:lnTo>
                      <a:pt x="51" y="0"/>
                    </a:lnTo>
                    <a:lnTo>
                      <a:pt x="103" y="52"/>
                    </a:lnTo>
                    <a:lnTo>
                      <a:pt x="51" y="103"/>
                    </a:lnTo>
                    <a:lnTo>
                      <a:pt x="0" y="52"/>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0" name="Google Shape;550;p21"/>
              <p:cNvSpPr/>
              <p:nvPr/>
            </p:nvSpPr>
            <p:spPr>
              <a:xfrm>
                <a:off x="6829200" y="780480"/>
                <a:ext cx="13680" cy="14040"/>
              </a:xfrm>
              <a:custGeom>
                <a:avLst/>
                <a:gdLst/>
                <a:ahLst/>
                <a:cxnLst/>
                <a:rect l="l" t="t" r="r" b="b"/>
                <a:pathLst>
                  <a:path w="38" h="39" extrusionOk="0">
                    <a:moveTo>
                      <a:pt x="0" y="20"/>
                    </a:moveTo>
                    <a:lnTo>
                      <a:pt x="19" y="0"/>
                    </a:lnTo>
                    <a:lnTo>
                      <a:pt x="38" y="20"/>
                    </a:lnTo>
                    <a:lnTo>
                      <a:pt x="19" y="39"/>
                    </a:lnTo>
                    <a:lnTo>
                      <a:pt x="0" y="20"/>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1" name="Google Shape;551;p21"/>
              <p:cNvSpPr/>
              <p:nvPr/>
            </p:nvSpPr>
            <p:spPr>
              <a:xfrm>
                <a:off x="6810120" y="697680"/>
                <a:ext cx="26280" cy="26280"/>
              </a:xfrm>
              <a:custGeom>
                <a:avLst/>
                <a:gdLst/>
                <a:ahLst/>
                <a:cxnLst/>
                <a:rect l="l" t="t" r="r" b="b"/>
                <a:pathLst>
                  <a:path w="73" h="73" extrusionOk="0">
                    <a:moveTo>
                      <a:pt x="0" y="36"/>
                    </a:moveTo>
                    <a:lnTo>
                      <a:pt x="36" y="0"/>
                    </a:lnTo>
                    <a:lnTo>
                      <a:pt x="73" y="36"/>
                    </a:lnTo>
                    <a:lnTo>
                      <a:pt x="36" y="73"/>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2" name="Google Shape;552;p21"/>
              <p:cNvSpPr/>
              <p:nvPr/>
            </p:nvSpPr>
            <p:spPr>
              <a:xfrm>
                <a:off x="6788520" y="65988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3" name="Google Shape;553;p21"/>
              <p:cNvSpPr/>
              <p:nvPr/>
            </p:nvSpPr>
            <p:spPr>
              <a:xfrm>
                <a:off x="6873480" y="569160"/>
                <a:ext cx="32400" cy="32760"/>
              </a:xfrm>
              <a:custGeom>
                <a:avLst/>
                <a:gdLst/>
                <a:ahLst/>
                <a:cxnLst/>
                <a:rect l="l" t="t" r="r" b="b"/>
                <a:pathLst>
                  <a:path w="90" h="91" extrusionOk="0">
                    <a:moveTo>
                      <a:pt x="0" y="46"/>
                    </a:moveTo>
                    <a:lnTo>
                      <a:pt x="45" y="0"/>
                    </a:lnTo>
                    <a:lnTo>
                      <a:pt x="90" y="46"/>
                    </a:lnTo>
                    <a:lnTo>
                      <a:pt x="45" y="91"/>
                    </a:lnTo>
                    <a:lnTo>
                      <a:pt x="0" y="46"/>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4" name="Google Shape;554;p21"/>
              <p:cNvSpPr/>
              <p:nvPr/>
            </p:nvSpPr>
            <p:spPr>
              <a:xfrm>
                <a:off x="6910200" y="714600"/>
                <a:ext cx="36720" cy="37080"/>
              </a:xfrm>
              <a:custGeom>
                <a:avLst/>
                <a:gdLst/>
                <a:ahLst/>
                <a:cxnLst/>
                <a:rect l="l" t="t" r="r" b="b"/>
                <a:pathLst>
                  <a:path w="102" h="103" extrusionOk="0">
                    <a:moveTo>
                      <a:pt x="0" y="52"/>
                    </a:moveTo>
                    <a:lnTo>
                      <a:pt x="51" y="0"/>
                    </a:lnTo>
                    <a:lnTo>
                      <a:pt x="102" y="52"/>
                    </a:lnTo>
                    <a:lnTo>
                      <a:pt x="51" y="103"/>
                    </a:lnTo>
                    <a:lnTo>
                      <a:pt x="0" y="52"/>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5" name="Google Shape;555;p21"/>
              <p:cNvSpPr/>
              <p:nvPr/>
            </p:nvSpPr>
            <p:spPr>
              <a:xfrm>
                <a:off x="6946560" y="580320"/>
                <a:ext cx="26280" cy="25920"/>
              </a:xfrm>
              <a:custGeom>
                <a:avLst/>
                <a:gdLst/>
                <a:ahLst/>
                <a:cxnLst/>
                <a:rect l="l" t="t" r="r" b="b"/>
                <a:pathLst>
                  <a:path w="73" h="72" extrusionOk="0">
                    <a:moveTo>
                      <a:pt x="0" y="36"/>
                    </a:moveTo>
                    <a:lnTo>
                      <a:pt x="37" y="0"/>
                    </a:lnTo>
                    <a:lnTo>
                      <a:pt x="73" y="36"/>
                    </a:lnTo>
                    <a:lnTo>
                      <a:pt x="37"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6" name="Google Shape;556;p21"/>
              <p:cNvSpPr/>
              <p:nvPr/>
            </p:nvSpPr>
            <p:spPr>
              <a:xfrm>
                <a:off x="6874200" y="67788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7" name="Google Shape;557;p21"/>
              <p:cNvSpPr/>
              <p:nvPr/>
            </p:nvSpPr>
            <p:spPr>
              <a:xfrm>
                <a:off x="6965640" y="663120"/>
                <a:ext cx="14040" cy="14040"/>
              </a:xfrm>
              <a:custGeom>
                <a:avLst/>
                <a:gdLst/>
                <a:ahLst/>
                <a:cxnLst/>
                <a:rect l="l" t="t" r="r" b="b"/>
                <a:pathLst>
                  <a:path w="39" h="39" extrusionOk="0">
                    <a:moveTo>
                      <a:pt x="0" y="20"/>
                    </a:moveTo>
                    <a:lnTo>
                      <a:pt x="20" y="0"/>
                    </a:lnTo>
                    <a:lnTo>
                      <a:pt x="39" y="20"/>
                    </a:lnTo>
                    <a:lnTo>
                      <a:pt x="20" y="39"/>
                    </a:lnTo>
                    <a:lnTo>
                      <a:pt x="0" y="20"/>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8" name="Google Shape;558;p21"/>
              <p:cNvSpPr/>
              <p:nvPr/>
            </p:nvSpPr>
            <p:spPr>
              <a:xfrm>
                <a:off x="6913080" y="6343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9" name="Google Shape;559;p21"/>
              <p:cNvSpPr/>
              <p:nvPr/>
            </p:nvSpPr>
            <p:spPr>
              <a:xfrm>
                <a:off x="6925320" y="5425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0" name="Google Shape;560;p21"/>
              <p:cNvSpPr/>
              <p:nvPr/>
            </p:nvSpPr>
            <p:spPr>
              <a:xfrm>
                <a:off x="6841800" y="628920"/>
                <a:ext cx="14040" cy="14040"/>
              </a:xfrm>
              <a:custGeom>
                <a:avLst/>
                <a:gdLst/>
                <a:ahLst/>
                <a:cxnLst/>
                <a:rect l="l" t="t" r="r" b="b"/>
                <a:pathLst>
                  <a:path w="39" h="39" extrusionOk="0">
                    <a:moveTo>
                      <a:pt x="0" y="20"/>
                    </a:moveTo>
                    <a:lnTo>
                      <a:pt x="20" y="0"/>
                    </a:lnTo>
                    <a:lnTo>
                      <a:pt x="39" y="20"/>
                    </a:lnTo>
                    <a:lnTo>
                      <a:pt x="20" y="39"/>
                    </a:lnTo>
                    <a:lnTo>
                      <a:pt x="0" y="20"/>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1" name="Google Shape;561;p21"/>
              <p:cNvSpPr/>
              <p:nvPr/>
            </p:nvSpPr>
            <p:spPr>
              <a:xfrm>
                <a:off x="6829200" y="545760"/>
                <a:ext cx="13680" cy="14040"/>
              </a:xfrm>
              <a:custGeom>
                <a:avLst/>
                <a:gdLst/>
                <a:ahLst/>
                <a:cxnLst/>
                <a:rect l="l" t="t" r="r" b="b"/>
                <a:pathLst>
                  <a:path w="38" h="39" extrusionOk="0">
                    <a:moveTo>
                      <a:pt x="0" y="20"/>
                    </a:moveTo>
                    <a:lnTo>
                      <a:pt x="19" y="0"/>
                    </a:lnTo>
                    <a:lnTo>
                      <a:pt x="38" y="20"/>
                    </a:lnTo>
                    <a:lnTo>
                      <a:pt x="19" y="39"/>
                    </a:lnTo>
                    <a:lnTo>
                      <a:pt x="0" y="20"/>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2" name="Google Shape;562;p21"/>
              <p:cNvSpPr/>
              <p:nvPr/>
            </p:nvSpPr>
            <p:spPr>
              <a:xfrm>
                <a:off x="679824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3" name="Google Shape;563;p21"/>
              <p:cNvSpPr/>
              <p:nvPr/>
            </p:nvSpPr>
            <p:spPr>
              <a:xfrm>
                <a:off x="6969240" y="5119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4" name="Google Shape;564;p21"/>
              <p:cNvSpPr/>
              <p:nvPr/>
            </p:nvSpPr>
            <p:spPr>
              <a:xfrm>
                <a:off x="6810120" y="462960"/>
                <a:ext cx="26280" cy="25920"/>
              </a:xfrm>
              <a:custGeom>
                <a:avLst/>
                <a:gdLst/>
                <a:ahLst/>
                <a:cxnLst/>
                <a:rect l="l" t="t" r="r" b="b"/>
                <a:pathLst>
                  <a:path w="73" h="72" extrusionOk="0">
                    <a:moveTo>
                      <a:pt x="0" y="36"/>
                    </a:moveTo>
                    <a:lnTo>
                      <a:pt x="36" y="0"/>
                    </a:lnTo>
                    <a:lnTo>
                      <a:pt x="73" y="36"/>
                    </a:lnTo>
                    <a:lnTo>
                      <a:pt x="36"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5" name="Google Shape;565;p21"/>
              <p:cNvSpPr/>
              <p:nvPr/>
            </p:nvSpPr>
            <p:spPr>
              <a:xfrm>
                <a:off x="6788520" y="43128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6" name="Google Shape;566;p21"/>
              <p:cNvSpPr/>
              <p:nvPr/>
            </p:nvSpPr>
            <p:spPr>
              <a:xfrm>
                <a:off x="6910200" y="480240"/>
                <a:ext cx="36720" cy="36720"/>
              </a:xfrm>
              <a:custGeom>
                <a:avLst/>
                <a:gdLst/>
                <a:ahLst/>
                <a:cxnLst/>
                <a:rect l="l" t="t" r="r" b="b"/>
                <a:pathLst>
                  <a:path w="102" h="102" extrusionOk="0">
                    <a:moveTo>
                      <a:pt x="0" y="51"/>
                    </a:moveTo>
                    <a:lnTo>
                      <a:pt x="51" y="0"/>
                    </a:lnTo>
                    <a:lnTo>
                      <a:pt x="102" y="51"/>
                    </a:lnTo>
                    <a:lnTo>
                      <a:pt x="51"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7" name="Google Shape;567;p21"/>
              <p:cNvSpPr/>
              <p:nvPr/>
            </p:nvSpPr>
            <p:spPr>
              <a:xfrm>
                <a:off x="6874200" y="44316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8" name="Google Shape;568;p21"/>
              <p:cNvSpPr/>
              <p:nvPr/>
            </p:nvSpPr>
            <p:spPr>
              <a:xfrm>
                <a:off x="6965640" y="428400"/>
                <a:ext cx="14040" cy="14040"/>
              </a:xfrm>
              <a:custGeom>
                <a:avLst/>
                <a:gdLst/>
                <a:ahLst/>
                <a:cxnLst/>
                <a:rect l="l" t="t" r="r" b="b"/>
                <a:pathLst>
                  <a:path w="39" h="39" extrusionOk="0">
                    <a:moveTo>
                      <a:pt x="0" y="20"/>
                    </a:moveTo>
                    <a:lnTo>
                      <a:pt x="19" y="0"/>
                    </a:lnTo>
                    <a:lnTo>
                      <a:pt x="39" y="20"/>
                    </a:lnTo>
                    <a:lnTo>
                      <a:pt x="19" y="39"/>
                    </a:lnTo>
                    <a:lnTo>
                      <a:pt x="0" y="20"/>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9" name="Google Shape;569;p21"/>
              <p:cNvSpPr/>
              <p:nvPr/>
            </p:nvSpPr>
            <p:spPr>
              <a:xfrm>
                <a:off x="6913080" y="41508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0" name="Google Shape;570;p21"/>
              <p:cNvSpPr/>
              <p:nvPr/>
            </p:nvSpPr>
            <p:spPr>
              <a:xfrm>
                <a:off x="6795000" y="75168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1" name="Google Shape;571;p21"/>
              <p:cNvSpPr/>
              <p:nvPr/>
            </p:nvSpPr>
            <p:spPr>
              <a:xfrm>
                <a:off x="6518520" y="697680"/>
                <a:ext cx="26280" cy="25920"/>
              </a:xfrm>
              <a:custGeom>
                <a:avLst/>
                <a:gdLst/>
                <a:ahLst/>
                <a:cxnLst/>
                <a:rect l="l" t="t" r="r" b="b"/>
                <a:pathLst>
                  <a:path w="73" h="72" extrusionOk="0">
                    <a:moveTo>
                      <a:pt x="0" y="36"/>
                    </a:moveTo>
                    <a:lnTo>
                      <a:pt x="36" y="0"/>
                    </a:lnTo>
                    <a:lnTo>
                      <a:pt x="73" y="36"/>
                    </a:lnTo>
                    <a:lnTo>
                      <a:pt x="36"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2" name="Google Shape;572;p21"/>
              <p:cNvSpPr/>
              <p:nvPr/>
            </p:nvSpPr>
            <p:spPr>
              <a:xfrm>
                <a:off x="6503400" y="75168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3" name="Google Shape;573;p21"/>
              <p:cNvSpPr/>
              <p:nvPr/>
            </p:nvSpPr>
            <p:spPr>
              <a:xfrm>
                <a:off x="6515640" y="65988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4" name="Google Shape;574;p21"/>
              <p:cNvSpPr/>
              <p:nvPr/>
            </p:nvSpPr>
            <p:spPr>
              <a:xfrm>
                <a:off x="6792120" y="597240"/>
                <a:ext cx="36720" cy="37080"/>
              </a:xfrm>
              <a:custGeom>
                <a:avLst/>
                <a:gdLst/>
                <a:ahLst/>
                <a:cxnLst/>
                <a:rect l="l" t="t" r="r" b="b"/>
                <a:pathLst>
                  <a:path w="102" h="103" extrusionOk="0">
                    <a:moveTo>
                      <a:pt x="0" y="52"/>
                    </a:moveTo>
                    <a:lnTo>
                      <a:pt x="51" y="0"/>
                    </a:lnTo>
                    <a:lnTo>
                      <a:pt x="102" y="52"/>
                    </a:lnTo>
                    <a:lnTo>
                      <a:pt x="51" y="103"/>
                    </a:lnTo>
                    <a:lnTo>
                      <a:pt x="0" y="52"/>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5" name="Google Shape;575;p21"/>
              <p:cNvSpPr/>
              <p:nvPr/>
            </p:nvSpPr>
            <p:spPr>
              <a:xfrm>
                <a:off x="6673680" y="564840"/>
                <a:ext cx="25920" cy="26280"/>
              </a:xfrm>
              <a:custGeom>
                <a:avLst/>
                <a:gdLst/>
                <a:ahLst/>
                <a:cxnLst/>
                <a:rect l="l" t="t" r="r" b="b"/>
                <a:pathLst>
                  <a:path w="72" h="73" extrusionOk="0">
                    <a:moveTo>
                      <a:pt x="0" y="36"/>
                    </a:moveTo>
                    <a:lnTo>
                      <a:pt x="36" y="0"/>
                    </a:lnTo>
                    <a:lnTo>
                      <a:pt x="72" y="36"/>
                    </a:lnTo>
                    <a:lnTo>
                      <a:pt x="36" y="73"/>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6" name="Google Shape;576;p21"/>
              <p:cNvSpPr/>
              <p:nvPr/>
            </p:nvSpPr>
            <p:spPr>
              <a:xfrm>
                <a:off x="6652080" y="5425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7" name="Google Shape;577;p21"/>
              <p:cNvSpPr/>
              <p:nvPr/>
            </p:nvSpPr>
            <p:spPr>
              <a:xfrm>
                <a:off x="6500520" y="597600"/>
                <a:ext cx="36720" cy="36720"/>
              </a:xfrm>
              <a:custGeom>
                <a:avLst/>
                <a:gdLst/>
                <a:ahLst/>
                <a:cxnLst/>
                <a:rect l="l" t="t" r="r" b="b"/>
                <a:pathLst>
                  <a:path w="102" h="102" extrusionOk="0">
                    <a:moveTo>
                      <a:pt x="0" y="51"/>
                    </a:moveTo>
                    <a:lnTo>
                      <a:pt x="51" y="0"/>
                    </a:lnTo>
                    <a:lnTo>
                      <a:pt x="102" y="51"/>
                    </a:lnTo>
                    <a:lnTo>
                      <a:pt x="51"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8" name="Google Shape;578;p21"/>
              <p:cNvSpPr/>
              <p:nvPr/>
            </p:nvSpPr>
            <p:spPr>
              <a:xfrm>
                <a:off x="6503400" y="51696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9" name="Google Shape;579;p21"/>
              <p:cNvSpPr/>
              <p:nvPr/>
            </p:nvSpPr>
            <p:spPr>
              <a:xfrm>
                <a:off x="6737040" y="451800"/>
                <a:ext cx="32400" cy="32760"/>
              </a:xfrm>
              <a:custGeom>
                <a:avLst/>
                <a:gdLst/>
                <a:ahLst/>
                <a:cxnLst/>
                <a:rect l="l" t="t" r="r" b="b"/>
                <a:pathLst>
                  <a:path w="90" h="91" extrusionOk="0">
                    <a:moveTo>
                      <a:pt x="0" y="46"/>
                    </a:moveTo>
                    <a:lnTo>
                      <a:pt x="45" y="0"/>
                    </a:lnTo>
                    <a:lnTo>
                      <a:pt x="90" y="46"/>
                    </a:lnTo>
                    <a:lnTo>
                      <a:pt x="45" y="91"/>
                    </a:lnTo>
                    <a:lnTo>
                      <a:pt x="0" y="46"/>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0" name="Google Shape;580;p21"/>
              <p:cNvSpPr/>
              <p:nvPr/>
            </p:nvSpPr>
            <p:spPr>
              <a:xfrm>
                <a:off x="6705360" y="511560"/>
                <a:ext cx="13680" cy="14040"/>
              </a:xfrm>
              <a:custGeom>
                <a:avLst/>
                <a:gdLst/>
                <a:ahLst/>
                <a:cxnLst/>
                <a:rect l="l" t="t" r="r" b="b"/>
                <a:pathLst>
                  <a:path w="38" h="39" extrusionOk="0">
                    <a:moveTo>
                      <a:pt x="0" y="20"/>
                    </a:moveTo>
                    <a:lnTo>
                      <a:pt x="19" y="0"/>
                    </a:lnTo>
                    <a:lnTo>
                      <a:pt x="38" y="20"/>
                    </a:lnTo>
                    <a:lnTo>
                      <a:pt x="19" y="39"/>
                    </a:lnTo>
                    <a:lnTo>
                      <a:pt x="0" y="20"/>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1" name="Google Shape;581;p21"/>
              <p:cNvSpPr/>
              <p:nvPr/>
            </p:nvSpPr>
            <p:spPr>
              <a:xfrm>
                <a:off x="6527880" y="462960"/>
                <a:ext cx="25920" cy="25920"/>
              </a:xfrm>
              <a:custGeom>
                <a:avLst/>
                <a:gdLst/>
                <a:ahLst/>
                <a:cxnLst/>
                <a:rect l="l" t="t" r="r" b="b"/>
                <a:pathLst>
                  <a:path w="72" h="72" extrusionOk="0">
                    <a:moveTo>
                      <a:pt x="0" y="36"/>
                    </a:moveTo>
                    <a:lnTo>
                      <a:pt x="36" y="0"/>
                    </a:lnTo>
                    <a:lnTo>
                      <a:pt x="72" y="36"/>
                    </a:lnTo>
                    <a:lnTo>
                      <a:pt x="36"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2" name="Google Shape;582;p21"/>
              <p:cNvSpPr/>
              <p:nvPr/>
            </p:nvSpPr>
            <p:spPr>
              <a:xfrm>
                <a:off x="6503400" y="51696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3" name="Google Shape;583;p21"/>
              <p:cNvSpPr/>
              <p:nvPr/>
            </p:nvSpPr>
            <p:spPr>
              <a:xfrm>
                <a:off x="6515640" y="43128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4" name="Google Shape;584;p21"/>
              <p:cNvSpPr/>
              <p:nvPr/>
            </p:nvSpPr>
            <p:spPr>
              <a:xfrm>
                <a:off x="6636960" y="480240"/>
                <a:ext cx="37080" cy="36720"/>
              </a:xfrm>
              <a:custGeom>
                <a:avLst/>
                <a:gdLst/>
                <a:ahLst/>
                <a:cxnLst/>
                <a:rect l="l" t="t" r="r" b="b"/>
                <a:pathLst>
                  <a:path w="103" h="102" extrusionOk="0">
                    <a:moveTo>
                      <a:pt x="0" y="51"/>
                    </a:moveTo>
                    <a:lnTo>
                      <a:pt x="52" y="0"/>
                    </a:lnTo>
                    <a:lnTo>
                      <a:pt x="103" y="51"/>
                    </a:lnTo>
                    <a:lnTo>
                      <a:pt x="52"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5" name="Google Shape;585;p21"/>
              <p:cNvSpPr/>
              <p:nvPr/>
            </p:nvSpPr>
            <p:spPr>
              <a:xfrm>
                <a:off x="6622560" y="44316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6" name="Google Shape;586;p21"/>
              <p:cNvSpPr/>
              <p:nvPr/>
            </p:nvSpPr>
            <p:spPr>
              <a:xfrm>
                <a:off x="6692760" y="428400"/>
                <a:ext cx="13680" cy="14040"/>
              </a:xfrm>
              <a:custGeom>
                <a:avLst/>
                <a:gdLst/>
                <a:ahLst/>
                <a:cxnLst/>
                <a:rect l="l" t="t" r="r" b="b"/>
                <a:pathLst>
                  <a:path w="38" h="39" extrusionOk="0">
                    <a:moveTo>
                      <a:pt x="0" y="20"/>
                    </a:moveTo>
                    <a:lnTo>
                      <a:pt x="19" y="0"/>
                    </a:lnTo>
                    <a:lnTo>
                      <a:pt x="38" y="20"/>
                    </a:lnTo>
                    <a:lnTo>
                      <a:pt x="19" y="39"/>
                    </a:lnTo>
                    <a:lnTo>
                      <a:pt x="0" y="20"/>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7" name="Google Shape;587;p21"/>
              <p:cNvSpPr/>
              <p:nvPr/>
            </p:nvSpPr>
            <p:spPr>
              <a:xfrm>
                <a:off x="6463800" y="686520"/>
                <a:ext cx="32760" cy="32760"/>
              </a:xfrm>
              <a:custGeom>
                <a:avLst/>
                <a:gdLst/>
                <a:ahLst/>
                <a:cxnLst/>
                <a:rect l="l" t="t" r="r" b="b"/>
                <a:pathLst>
                  <a:path w="91" h="91" extrusionOk="0">
                    <a:moveTo>
                      <a:pt x="0" y="46"/>
                    </a:moveTo>
                    <a:lnTo>
                      <a:pt x="45" y="0"/>
                    </a:lnTo>
                    <a:lnTo>
                      <a:pt x="91" y="46"/>
                    </a:lnTo>
                    <a:lnTo>
                      <a:pt x="45" y="91"/>
                    </a:lnTo>
                    <a:lnTo>
                      <a:pt x="0" y="46"/>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8" name="Google Shape;588;p21"/>
              <p:cNvSpPr/>
              <p:nvPr/>
            </p:nvSpPr>
            <p:spPr>
              <a:xfrm>
                <a:off x="6503400" y="75168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9" name="Google Shape;589;p21"/>
              <p:cNvSpPr/>
              <p:nvPr/>
            </p:nvSpPr>
            <p:spPr>
              <a:xfrm>
                <a:off x="6432120" y="746280"/>
                <a:ext cx="14040" cy="14040"/>
              </a:xfrm>
              <a:custGeom>
                <a:avLst/>
                <a:gdLst/>
                <a:ahLst/>
                <a:cxnLst/>
                <a:rect l="l" t="t" r="r" b="b"/>
                <a:pathLst>
                  <a:path w="39" h="39" extrusionOk="0">
                    <a:moveTo>
                      <a:pt x="0" y="20"/>
                    </a:moveTo>
                    <a:lnTo>
                      <a:pt x="19" y="0"/>
                    </a:lnTo>
                    <a:lnTo>
                      <a:pt x="39" y="20"/>
                    </a:lnTo>
                    <a:lnTo>
                      <a:pt x="19" y="39"/>
                    </a:lnTo>
                    <a:lnTo>
                      <a:pt x="0" y="20"/>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0" name="Google Shape;590;p21"/>
              <p:cNvSpPr/>
              <p:nvPr/>
            </p:nvSpPr>
            <p:spPr>
              <a:xfrm>
                <a:off x="6500520" y="597600"/>
                <a:ext cx="36720" cy="36720"/>
              </a:xfrm>
              <a:custGeom>
                <a:avLst/>
                <a:gdLst/>
                <a:ahLst/>
                <a:cxnLst/>
                <a:rect l="l" t="t" r="r" b="b"/>
                <a:pathLst>
                  <a:path w="102" h="102" extrusionOk="0">
                    <a:moveTo>
                      <a:pt x="0" y="51"/>
                    </a:moveTo>
                    <a:lnTo>
                      <a:pt x="51" y="0"/>
                    </a:lnTo>
                    <a:lnTo>
                      <a:pt x="102" y="51"/>
                    </a:lnTo>
                    <a:lnTo>
                      <a:pt x="51"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1" name="Google Shape;591;p21"/>
              <p:cNvSpPr/>
              <p:nvPr/>
            </p:nvSpPr>
            <p:spPr>
              <a:xfrm>
                <a:off x="6464520" y="56052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2" name="Google Shape;592;p21"/>
              <p:cNvSpPr/>
              <p:nvPr/>
            </p:nvSpPr>
            <p:spPr>
              <a:xfrm>
                <a:off x="6503400" y="51696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3" name="Google Shape;593;p21"/>
              <p:cNvSpPr/>
              <p:nvPr/>
            </p:nvSpPr>
            <p:spPr>
              <a:xfrm>
                <a:off x="6382440" y="699480"/>
                <a:ext cx="36720" cy="36720"/>
              </a:xfrm>
              <a:custGeom>
                <a:avLst/>
                <a:gdLst/>
                <a:ahLst/>
                <a:cxnLst/>
                <a:rect l="l" t="t" r="r" b="b"/>
                <a:pathLst>
                  <a:path w="102" h="102" extrusionOk="0">
                    <a:moveTo>
                      <a:pt x="0" y="51"/>
                    </a:moveTo>
                    <a:lnTo>
                      <a:pt x="51" y="0"/>
                    </a:lnTo>
                    <a:lnTo>
                      <a:pt x="102" y="51"/>
                    </a:lnTo>
                    <a:lnTo>
                      <a:pt x="51"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4" name="Google Shape;594;p21"/>
              <p:cNvSpPr/>
              <p:nvPr/>
            </p:nvSpPr>
            <p:spPr>
              <a:xfrm>
                <a:off x="6400440" y="580320"/>
                <a:ext cx="26280" cy="25920"/>
              </a:xfrm>
              <a:custGeom>
                <a:avLst/>
                <a:gdLst/>
                <a:ahLst/>
                <a:cxnLst/>
                <a:rect l="l" t="t" r="r" b="b"/>
                <a:pathLst>
                  <a:path w="73" h="72" extrusionOk="0">
                    <a:moveTo>
                      <a:pt x="0" y="36"/>
                    </a:moveTo>
                    <a:lnTo>
                      <a:pt x="36" y="0"/>
                    </a:lnTo>
                    <a:lnTo>
                      <a:pt x="73" y="36"/>
                    </a:lnTo>
                    <a:lnTo>
                      <a:pt x="36"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5" name="Google Shape;595;p21"/>
              <p:cNvSpPr/>
              <p:nvPr/>
            </p:nvSpPr>
            <p:spPr>
              <a:xfrm>
                <a:off x="6419520" y="663120"/>
                <a:ext cx="13680" cy="14040"/>
              </a:xfrm>
              <a:custGeom>
                <a:avLst/>
                <a:gdLst/>
                <a:ahLst/>
                <a:cxnLst/>
                <a:rect l="l" t="t" r="r" b="b"/>
                <a:pathLst>
                  <a:path w="38" h="39" extrusionOk="0">
                    <a:moveTo>
                      <a:pt x="0" y="20"/>
                    </a:moveTo>
                    <a:lnTo>
                      <a:pt x="19" y="0"/>
                    </a:lnTo>
                    <a:lnTo>
                      <a:pt x="38" y="20"/>
                    </a:lnTo>
                    <a:lnTo>
                      <a:pt x="19" y="39"/>
                    </a:lnTo>
                    <a:lnTo>
                      <a:pt x="0" y="20"/>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6" name="Google Shape;596;p21"/>
              <p:cNvSpPr/>
              <p:nvPr/>
            </p:nvSpPr>
            <p:spPr>
              <a:xfrm>
                <a:off x="6376320" y="6343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7" name="Google Shape;597;p21"/>
              <p:cNvSpPr/>
              <p:nvPr/>
            </p:nvSpPr>
            <p:spPr>
              <a:xfrm>
                <a:off x="6378840" y="54252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8" name="Google Shape;598;p21"/>
              <p:cNvSpPr/>
              <p:nvPr/>
            </p:nvSpPr>
            <p:spPr>
              <a:xfrm>
                <a:off x="6227280" y="597600"/>
                <a:ext cx="37080" cy="36720"/>
              </a:xfrm>
              <a:custGeom>
                <a:avLst/>
                <a:gdLst/>
                <a:ahLst/>
                <a:cxnLst/>
                <a:rect l="l" t="t" r="r" b="b"/>
                <a:pathLst>
                  <a:path w="103" h="102" extrusionOk="0">
                    <a:moveTo>
                      <a:pt x="0" y="51"/>
                    </a:moveTo>
                    <a:lnTo>
                      <a:pt x="52" y="0"/>
                    </a:lnTo>
                    <a:lnTo>
                      <a:pt x="103" y="51"/>
                    </a:lnTo>
                    <a:lnTo>
                      <a:pt x="52"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9" name="Google Shape;599;p21"/>
              <p:cNvSpPr/>
              <p:nvPr/>
            </p:nvSpPr>
            <p:spPr>
              <a:xfrm>
                <a:off x="6283080" y="545760"/>
                <a:ext cx="13680" cy="14040"/>
              </a:xfrm>
              <a:custGeom>
                <a:avLst/>
                <a:gdLst/>
                <a:ahLst/>
                <a:cxnLst/>
                <a:rect l="l" t="t" r="r" b="b"/>
                <a:pathLst>
                  <a:path w="38" h="39" extrusionOk="0">
                    <a:moveTo>
                      <a:pt x="0" y="20"/>
                    </a:moveTo>
                    <a:lnTo>
                      <a:pt x="19" y="0"/>
                    </a:lnTo>
                    <a:lnTo>
                      <a:pt x="38" y="20"/>
                    </a:lnTo>
                    <a:lnTo>
                      <a:pt x="19" y="39"/>
                    </a:lnTo>
                    <a:lnTo>
                      <a:pt x="0" y="20"/>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0" name="Google Shape;600;p21"/>
              <p:cNvSpPr/>
              <p:nvPr/>
            </p:nvSpPr>
            <p:spPr>
              <a:xfrm>
                <a:off x="623052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1" name="Google Shape;601;p21"/>
              <p:cNvSpPr/>
              <p:nvPr/>
            </p:nvSpPr>
            <p:spPr>
              <a:xfrm>
                <a:off x="6463800" y="451800"/>
                <a:ext cx="32760" cy="32760"/>
              </a:xfrm>
              <a:custGeom>
                <a:avLst/>
                <a:gdLst/>
                <a:ahLst/>
                <a:cxnLst/>
                <a:rect l="l" t="t" r="r" b="b"/>
                <a:pathLst>
                  <a:path w="91" h="91" extrusionOk="0">
                    <a:moveTo>
                      <a:pt x="0" y="46"/>
                    </a:moveTo>
                    <a:lnTo>
                      <a:pt x="45" y="0"/>
                    </a:lnTo>
                    <a:lnTo>
                      <a:pt x="91" y="46"/>
                    </a:lnTo>
                    <a:lnTo>
                      <a:pt x="45" y="91"/>
                    </a:lnTo>
                    <a:lnTo>
                      <a:pt x="0" y="46"/>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2" name="Google Shape;602;p21"/>
              <p:cNvSpPr/>
              <p:nvPr/>
            </p:nvSpPr>
            <p:spPr>
              <a:xfrm>
                <a:off x="6503400" y="51696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3" name="Google Shape;603;p21"/>
              <p:cNvSpPr/>
              <p:nvPr/>
            </p:nvSpPr>
            <p:spPr>
              <a:xfrm>
                <a:off x="6432120" y="51192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4" name="Google Shape;604;p21"/>
              <p:cNvSpPr/>
              <p:nvPr/>
            </p:nvSpPr>
            <p:spPr>
              <a:xfrm>
                <a:off x="6264000" y="462960"/>
                <a:ext cx="25920" cy="26280"/>
              </a:xfrm>
              <a:custGeom>
                <a:avLst/>
                <a:gdLst/>
                <a:ahLst/>
                <a:cxnLst/>
                <a:rect l="l" t="t" r="r" b="b"/>
                <a:pathLst>
                  <a:path w="72" h="73" extrusionOk="0">
                    <a:moveTo>
                      <a:pt x="0" y="36"/>
                    </a:moveTo>
                    <a:lnTo>
                      <a:pt x="36" y="0"/>
                    </a:lnTo>
                    <a:lnTo>
                      <a:pt x="72" y="36"/>
                    </a:lnTo>
                    <a:lnTo>
                      <a:pt x="36" y="73"/>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5" name="Google Shape;605;p21"/>
              <p:cNvSpPr/>
              <p:nvPr/>
            </p:nvSpPr>
            <p:spPr>
              <a:xfrm>
                <a:off x="623052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6" name="Google Shape;606;p21"/>
              <p:cNvSpPr/>
              <p:nvPr/>
            </p:nvSpPr>
            <p:spPr>
              <a:xfrm>
                <a:off x="6242400" y="4251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7" name="Google Shape;607;p21"/>
              <p:cNvSpPr/>
              <p:nvPr/>
            </p:nvSpPr>
            <p:spPr>
              <a:xfrm>
                <a:off x="6364080" y="480240"/>
                <a:ext cx="36720" cy="36720"/>
              </a:xfrm>
              <a:custGeom>
                <a:avLst/>
                <a:gdLst/>
                <a:ahLst/>
                <a:cxnLst/>
                <a:rect l="l" t="t" r="r" b="b"/>
                <a:pathLst>
                  <a:path w="102" h="102" extrusionOk="0">
                    <a:moveTo>
                      <a:pt x="0" y="51"/>
                    </a:moveTo>
                    <a:lnTo>
                      <a:pt x="51" y="0"/>
                    </a:lnTo>
                    <a:lnTo>
                      <a:pt x="102" y="51"/>
                    </a:lnTo>
                    <a:lnTo>
                      <a:pt x="51"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8" name="Google Shape;608;p21"/>
              <p:cNvSpPr/>
              <p:nvPr/>
            </p:nvSpPr>
            <p:spPr>
              <a:xfrm>
                <a:off x="6328080" y="443160"/>
                <a:ext cx="22680" cy="22680"/>
              </a:xfrm>
              <a:custGeom>
                <a:avLst/>
                <a:gdLst/>
                <a:ahLst/>
                <a:cxnLst/>
                <a:rect l="l" t="t" r="r" b="b"/>
                <a:pathLst>
                  <a:path w="63" h="63" extrusionOk="0">
                    <a:moveTo>
                      <a:pt x="0" y="31"/>
                    </a:moveTo>
                    <a:lnTo>
                      <a:pt x="32" y="0"/>
                    </a:lnTo>
                    <a:lnTo>
                      <a:pt x="63"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9" name="Google Shape;609;p21"/>
              <p:cNvSpPr/>
              <p:nvPr/>
            </p:nvSpPr>
            <p:spPr>
              <a:xfrm>
                <a:off x="6419520" y="4287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0" name="Google Shape;610;p21"/>
              <p:cNvSpPr/>
              <p:nvPr/>
            </p:nvSpPr>
            <p:spPr>
              <a:xfrm>
                <a:off x="6227280" y="597600"/>
                <a:ext cx="37080" cy="36720"/>
              </a:xfrm>
              <a:custGeom>
                <a:avLst/>
                <a:gdLst/>
                <a:ahLst/>
                <a:cxnLst/>
                <a:rect l="l" t="t" r="r" b="b"/>
                <a:pathLst>
                  <a:path w="103" h="102" extrusionOk="0">
                    <a:moveTo>
                      <a:pt x="0" y="51"/>
                    </a:moveTo>
                    <a:lnTo>
                      <a:pt x="52" y="0"/>
                    </a:lnTo>
                    <a:lnTo>
                      <a:pt x="103" y="51"/>
                    </a:lnTo>
                    <a:lnTo>
                      <a:pt x="52"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1" name="Google Shape;611;p21"/>
              <p:cNvSpPr/>
              <p:nvPr/>
            </p:nvSpPr>
            <p:spPr>
              <a:xfrm>
                <a:off x="6206760" y="56052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2" name="Google Shape;612;p21"/>
              <p:cNvSpPr/>
              <p:nvPr/>
            </p:nvSpPr>
            <p:spPr>
              <a:xfrm>
                <a:off x="623052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3" name="Google Shape;613;p21"/>
              <p:cNvSpPr/>
              <p:nvPr/>
            </p:nvSpPr>
            <p:spPr>
              <a:xfrm>
                <a:off x="6054120" y="569160"/>
                <a:ext cx="32760" cy="32760"/>
              </a:xfrm>
              <a:custGeom>
                <a:avLst/>
                <a:gdLst/>
                <a:ahLst/>
                <a:cxnLst/>
                <a:rect l="l" t="t" r="r" b="b"/>
                <a:pathLst>
                  <a:path w="91" h="91" extrusionOk="0">
                    <a:moveTo>
                      <a:pt x="0" y="45"/>
                    </a:moveTo>
                    <a:lnTo>
                      <a:pt x="45" y="0"/>
                    </a:lnTo>
                    <a:lnTo>
                      <a:pt x="91" y="45"/>
                    </a:lnTo>
                    <a:lnTo>
                      <a:pt x="45" y="91"/>
                    </a:lnTo>
                    <a:lnTo>
                      <a:pt x="0" y="45"/>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4" name="Google Shape;614;p21"/>
              <p:cNvSpPr/>
              <p:nvPr/>
            </p:nvSpPr>
            <p:spPr>
              <a:xfrm>
                <a:off x="6118200" y="580320"/>
                <a:ext cx="25920" cy="25920"/>
              </a:xfrm>
              <a:custGeom>
                <a:avLst/>
                <a:gdLst/>
                <a:ahLst/>
                <a:cxnLst/>
                <a:rect l="l" t="t" r="r" b="b"/>
                <a:pathLst>
                  <a:path w="72" h="72" extrusionOk="0">
                    <a:moveTo>
                      <a:pt x="0" y="36"/>
                    </a:moveTo>
                    <a:lnTo>
                      <a:pt x="36" y="0"/>
                    </a:lnTo>
                    <a:lnTo>
                      <a:pt x="72" y="36"/>
                    </a:lnTo>
                    <a:lnTo>
                      <a:pt x="36"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5" name="Google Shape;615;p21"/>
              <p:cNvSpPr/>
              <p:nvPr/>
            </p:nvSpPr>
            <p:spPr>
              <a:xfrm>
                <a:off x="6054840" y="67788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6" name="Google Shape;616;p21"/>
              <p:cNvSpPr/>
              <p:nvPr/>
            </p:nvSpPr>
            <p:spPr>
              <a:xfrm>
                <a:off x="6093720" y="63432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7" name="Google Shape;617;p21"/>
              <p:cNvSpPr/>
              <p:nvPr/>
            </p:nvSpPr>
            <p:spPr>
              <a:xfrm>
                <a:off x="6105960" y="5425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8" name="Google Shape;618;p21"/>
              <p:cNvSpPr/>
              <p:nvPr/>
            </p:nvSpPr>
            <p:spPr>
              <a:xfrm>
                <a:off x="6022800" y="628920"/>
                <a:ext cx="13680" cy="14040"/>
              </a:xfrm>
              <a:custGeom>
                <a:avLst/>
                <a:gdLst/>
                <a:ahLst/>
                <a:cxnLst/>
                <a:rect l="l" t="t" r="r" b="b"/>
                <a:pathLst>
                  <a:path w="38" h="39" extrusionOk="0">
                    <a:moveTo>
                      <a:pt x="0" y="20"/>
                    </a:moveTo>
                    <a:lnTo>
                      <a:pt x="19" y="0"/>
                    </a:lnTo>
                    <a:lnTo>
                      <a:pt x="38" y="20"/>
                    </a:lnTo>
                    <a:lnTo>
                      <a:pt x="19" y="39"/>
                    </a:lnTo>
                    <a:lnTo>
                      <a:pt x="0" y="20"/>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9" name="Google Shape;619;p21"/>
              <p:cNvSpPr/>
              <p:nvPr/>
            </p:nvSpPr>
            <p:spPr>
              <a:xfrm>
                <a:off x="6009840" y="54612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0" name="Google Shape;620;p21"/>
              <p:cNvSpPr/>
              <p:nvPr/>
            </p:nvSpPr>
            <p:spPr>
              <a:xfrm>
                <a:off x="595728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1" name="Google Shape;621;p21"/>
              <p:cNvSpPr/>
              <p:nvPr/>
            </p:nvSpPr>
            <p:spPr>
              <a:xfrm>
                <a:off x="6190920" y="451800"/>
                <a:ext cx="32400" cy="32760"/>
              </a:xfrm>
              <a:custGeom>
                <a:avLst/>
                <a:gdLst/>
                <a:ahLst/>
                <a:cxnLst/>
                <a:rect l="l" t="t" r="r" b="b"/>
                <a:pathLst>
                  <a:path w="90" h="91" extrusionOk="0">
                    <a:moveTo>
                      <a:pt x="0" y="46"/>
                    </a:moveTo>
                    <a:lnTo>
                      <a:pt x="45" y="0"/>
                    </a:lnTo>
                    <a:lnTo>
                      <a:pt x="90" y="46"/>
                    </a:lnTo>
                    <a:lnTo>
                      <a:pt x="45" y="91"/>
                    </a:lnTo>
                    <a:lnTo>
                      <a:pt x="0" y="46"/>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2" name="Google Shape;622;p21"/>
              <p:cNvSpPr/>
              <p:nvPr/>
            </p:nvSpPr>
            <p:spPr>
              <a:xfrm>
                <a:off x="623052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3" name="Google Shape;623;p21"/>
              <p:cNvSpPr/>
              <p:nvPr/>
            </p:nvSpPr>
            <p:spPr>
              <a:xfrm>
                <a:off x="6159240" y="5119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4" name="Google Shape;624;p21"/>
              <p:cNvSpPr/>
              <p:nvPr/>
            </p:nvSpPr>
            <p:spPr>
              <a:xfrm>
                <a:off x="5990760" y="462960"/>
                <a:ext cx="26280" cy="25920"/>
              </a:xfrm>
              <a:custGeom>
                <a:avLst/>
                <a:gdLst/>
                <a:ahLst/>
                <a:cxnLst/>
                <a:rect l="l" t="t" r="r" b="b"/>
                <a:pathLst>
                  <a:path w="73" h="72" extrusionOk="0">
                    <a:moveTo>
                      <a:pt x="0" y="36"/>
                    </a:moveTo>
                    <a:lnTo>
                      <a:pt x="36" y="0"/>
                    </a:lnTo>
                    <a:lnTo>
                      <a:pt x="73" y="36"/>
                    </a:lnTo>
                    <a:lnTo>
                      <a:pt x="36"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5" name="Google Shape;625;p21"/>
              <p:cNvSpPr/>
              <p:nvPr/>
            </p:nvSpPr>
            <p:spPr>
              <a:xfrm>
                <a:off x="595728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6" name="Google Shape;626;p21"/>
              <p:cNvSpPr/>
              <p:nvPr/>
            </p:nvSpPr>
            <p:spPr>
              <a:xfrm>
                <a:off x="5969160" y="42516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7" name="Google Shape;627;p21"/>
              <p:cNvSpPr/>
              <p:nvPr/>
            </p:nvSpPr>
            <p:spPr>
              <a:xfrm>
                <a:off x="6090840" y="480240"/>
                <a:ext cx="36720" cy="36720"/>
              </a:xfrm>
              <a:custGeom>
                <a:avLst/>
                <a:gdLst/>
                <a:ahLst/>
                <a:cxnLst/>
                <a:rect l="l" t="t" r="r" b="b"/>
                <a:pathLst>
                  <a:path w="102" h="102" extrusionOk="0">
                    <a:moveTo>
                      <a:pt x="0" y="51"/>
                    </a:moveTo>
                    <a:lnTo>
                      <a:pt x="51" y="0"/>
                    </a:lnTo>
                    <a:lnTo>
                      <a:pt x="102" y="51"/>
                    </a:lnTo>
                    <a:lnTo>
                      <a:pt x="51"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8" name="Google Shape;628;p21"/>
              <p:cNvSpPr/>
              <p:nvPr/>
            </p:nvSpPr>
            <p:spPr>
              <a:xfrm>
                <a:off x="6054840" y="44316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9" name="Google Shape;629;p21"/>
              <p:cNvSpPr/>
              <p:nvPr/>
            </p:nvSpPr>
            <p:spPr>
              <a:xfrm>
                <a:off x="6146280" y="42876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0" name="Google Shape;630;p21"/>
              <p:cNvSpPr/>
              <p:nvPr/>
            </p:nvSpPr>
            <p:spPr>
              <a:xfrm>
                <a:off x="595728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1" name="Google Shape;631;p21"/>
              <p:cNvSpPr/>
              <p:nvPr/>
            </p:nvSpPr>
            <p:spPr>
              <a:xfrm>
                <a:off x="5736960" y="5461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2" name="Google Shape;632;p21"/>
              <p:cNvSpPr/>
              <p:nvPr/>
            </p:nvSpPr>
            <p:spPr>
              <a:xfrm>
                <a:off x="5684040" y="51696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3" name="Google Shape;633;p21"/>
              <p:cNvSpPr/>
              <p:nvPr/>
            </p:nvSpPr>
            <p:spPr>
              <a:xfrm>
                <a:off x="5917680" y="451800"/>
                <a:ext cx="32400" cy="32760"/>
              </a:xfrm>
              <a:custGeom>
                <a:avLst/>
                <a:gdLst/>
                <a:ahLst/>
                <a:cxnLst/>
                <a:rect l="l" t="t" r="r" b="b"/>
                <a:pathLst>
                  <a:path w="90" h="91" extrusionOk="0">
                    <a:moveTo>
                      <a:pt x="0" y="46"/>
                    </a:moveTo>
                    <a:lnTo>
                      <a:pt x="45" y="0"/>
                    </a:lnTo>
                    <a:lnTo>
                      <a:pt x="90" y="46"/>
                    </a:lnTo>
                    <a:lnTo>
                      <a:pt x="45" y="91"/>
                    </a:lnTo>
                    <a:lnTo>
                      <a:pt x="0" y="46"/>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4" name="Google Shape;634;p21"/>
              <p:cNvSpPr/>
              <p:nvPr/>
            </p:nvSpPr>
            <p:spPr>
              <a:xfrm>
                <a:off x="595728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5" name="Google Shape;635;p21"/>
              <p:cNvSpPr/>
              <p:nvPr/>
            </p:nvSpPr>
            <p:spPr>
              <a:xfrm>
                <a:off x="5886000" y="5119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6" name="Google Shape;636;p21"/>
              <p:cNvSpPr/>
              <p:nvPr/>
            </p:nvSpPr>
            <p:spPr>
              <a:xfrm>
                <a:off x="5717520" y="462960"/>
                <a:ext cx="26280" cy="26280"/>
              </a:xfrm>
              <a:custGeom>
                <a:avLst/>
                <a:gdLst/>
                <a:ahLst/>
                <a:cxnLst/>
                <a:rect l="l" t="t" r="r" b="b"/>
                <a:pathLst>
                  <a:path w="73" h="73" extrusionOk="0">
                    <a:moveTo>
                      <a:pt x="0" y="36"/>
                    </a:moveTo>
                    <a:lnTo>
                      <a:pt x="37" y="0"/>
                    </a:lnTo>
                    <a:lnTo>
                      <a:pt x="73" y="36"/>
                    </a:lnTo>
                    <a:lnTo>
                      <a:pt x="37" y="73"/>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7" name="Google Shape;637;p21"/>
              <p:cNvSpPr/>
              <p:nvPr/>
            </p:nvSpPr>
            <p:spPr>
              <a:xfrm>
                <a:off x="5684040" y="51696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8" name="Google Shape;638;p21"/>
              <p:cNvSpPr/>
              <p:nvPr/>
            </p:nvSpPr>
            <p:spPr>
              <a:xfrm>
                <a:off x="5696280" y="4251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9" name="Google Shape;639;p21"/>
              <p:cNvSpPr/>
              <p:nvPr/>
            </p:nvSpPr>
            <p:spPr>
              <a:xfrm>
                <a:off x="5781600" y="44316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0" name="Google Shape;640;p21"/>
              <p:cNvSpPr/>
              <p:nvPr/>
            </p:nvSpPr>
            <p:spPr>
              <a:xfrm>
                <a:off x="5873400" y="4287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1" name="Google Shape;641;p21"/>
              <p:cNvSpPr/>
              <p:nvPr/>
            </p:nvSpPr>
            <p:spPr>
              <a:xfrm>
                <a:off x="5645160" y="56052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2" name="Google Shape;642;p21"/>
              <p:cNvSpPr/>
              <p:nvPr/>
            </p:nvSpPr>
            <p:spPr>
              <a:xfrm>
                <a:off x="5684040" y="51696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3" name="Google Shape;643;p21"/>
              <p:cNvSpPr/>
              <p:nvPr/>
            </p:nvSpPr>
            <p:spPr>
              <a:xfrm>
                <a:off x="5644440" y="451800"/>
                <a:ext cx="32760" cy="32760"/>
              </a:xfrm>
              <a:custGeom>
                <a:avLst/>
                <a:gdLst/>
                <a:ahLst/>
                <a:cxnLst/>
                <a:rect l="l" t="t" r="r" b="b"/>
                <a:pathLst>
                  <a:path w="91" h="91" extrusionOk="0">
                    <a:moveTo>
                      <a:pt x="0" y="46"/>
                    </a:moveTo>
                    <a:lnTo>
                      <a:pt x="45" y="0"/>
                    </a:lnTo>
                    <a:lnTo>
                      <a:pt x="91" y="46"/>
                    </a:lnTo>
                    <a:lnTo>
                      <a:pt x="45" y="91"/>
                    </a:lnTo>
                    <a:lnTo>
                      <a:pt x="0" y="46"/>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4" name="Google Shape;644;p21"/>
              <p:cNvSpPr/>
              <p:nvPr/>
            </p:nvSpPr>
            <p:spPr>
              <a:xfrm>
                <a:off x="5684040" y="51696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45" name="Google Shape;645;p21"/>
            <p:cNvGrpSpPr/>
            <p:nvPr/>
          </p:nvGrpSpPr>
          <p:grpSpPr>
            <a:xfrm flipH="1">
              <a:off x="7518626" y="3591181"/>
              <a:ext cx="1688359" cy="1653955"/>
              <a:chOff x="3324960" y="4148640"/>
              <a:chExt cx="496080" cy="486000"/>
            </a:xfrm>
          </p:grpSpPr>
          <p:sp>
            <p:nvSpPr>
              <p:cNvPr id="646" name="Google Shape;646;p21"/>
              <p:cNvSpPr/>
              <p:nvPr/>
            </p:nvSpPr>
            <p:spPr>
              <a:xfrm rot="10800000" flipH="1">
                <a:off x="3332880" y="4392000"/>
                <a:ext cx="315360" cy="242640"/>
              </a:xfrm>
              <a:custGeom>
                <a:avLst/>
                <a:gdLst/>
                <a:ahLst/>
                <a:cxnLst/>
                <a:rect l="l" t="t" r="r" b="b"/>
                <a:pathLst>
                  <a:path w="876" h="674" extrusionOk="0">
                    <a:moveTo>
                      <a:pt x="23" y="510"/>
                    </a:moveTo>
                    <a:cubicBezTo>
                      <a:pt x="23" y="510"/>
                      <a:pt x="255" y="225"/>
                      <a:pt x="352" y="195"/>
                    </a:cubicBezTo>
                    <a:cubicBezTo>
                      <a:pt x="450" y="165"/>
                      <a:pt x="622" y="0"/>
                      <a:pt x="622" y="0"/>
                    </a:cubicBezTo>
                    <a:lnTo>
                      <a:pt x="696" y="7"/>
                    </a:lnTo>
                    <a:cubicBezTo>
                      <a:pt x="696" y="7"/>
                      <a:pt x="360" y="226"/>
                      <a:pt x="412" y="232"/>
                    </a:cubicBezTo>
                    <a:cubicBezTo>
                      <a:pt x="471" y="240"/>
                      <a:pt x="801" y="37"/>
                      <a:pt x="801" y="37"/>
                    </a:cubicBezTo>
                    <a:lnTo>
                      <a:pt x="876" y="45"/>
                    </a:lnTo>
                    <a:cubicBezTo>
                      <a:pt x="876" y="45"/>
                      <a:pt x="472" y="323"/>
                      <a:pt x="352" y="285"/>
                    </a:cubicBezTo>
                    <a:cubicBezTo>
                      <a:pt x="232" y="248"/>
                      <a:pt x="0" y="674"/>
                      <a:pt x="0" y="674"/>
                    </a:cubicBezTo>
                    <a:lnTo>
                      <a:pt x="23" y="51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7" name="Google Shape;647;p21"/>
              <p:cNvSpPr/>
              <p:nvPr/>
            </p:nvSpPr>
            <p:spPr>
              <a:xfrm rot="10800000" flipH="1">
                <a:off x="3327120" y="4286520"/>
                <a:ext cx="423360" cy="337320"/>
              </a:xfrm>
              <a:custGeom>
                <a:avLst/>
                <a:gdLst/>
                <a:ahLst/>
                <a:cxnLst/>
                <a:rect l="l" t="t" r="r" b="b"/>
                <a:pathLst>
                  <a:path w="1176" h="937" extrusionOk="0">
                    <a:moveTo>
                      <a:pt x="24" y="825"/>
                    </a:moveTo>
                    <a:cubicBezTo>
                      <a:pt x="24" y="825"/>
                      <a:pt x="83" y="652"/>
                      <a:pt x="188" y="577"/>
                    </a:cubicBezTo>
                    <a:cubicBezTo>
                      <a:pt x="294" y="502"/>
                      <a:pt x="383" y="533"/>
                      <a:pt x="465" y="450"/>
                    </a:cubicBezTo>
                    <a:cubicBezTo>
                      <a:pt x="547" y="368"/>
                      <a:pt x="705" y="331"/>
                      <a:pt x="727" y="300"/>
                    </a:cubicBezTo>
                    <a:cubicBezTo>
                      <a:pt x="750" y="270"/>
                      <a:pt x="1057" y="7"/>
                      <a:pt x="1057" y="7"/>
                    </a:cubicBezTo>
                    <a:lnTo>
                      <a:pt x="1176" y="0"/>
                    </a:lnTo>
                    <a:cubicBezTo>
                      <a:pt x="1176" y="0"/>
                      <a:pt x="1057" y="135"/>
                      <a:pt x="959" y="180"/>
                    </a:cubicBezTo>
                    <a:cubicBezTo>
                      <a:pt x="861" y="225"/>
                      <a:pt x="809" y="368"/>
                      <a:pt x="711" y="375"/>
                    </a:cubicBezTo>
                    <a:cubicBezTo>
                      <a:pt x="614" y="383"/>
                      <a:pt x="532" y="487"/>
                      <a:pt x="427" y="562"/>
                    </a:cubicBezTo>
                    <a:cubicBezTo>
                      <a:pt x="322" y="637"/>
                      <a:pt x="262" y="578"/>
                      <a:pt x="194" y="645"/>
                    </a:cubicBezTo>
                    <a:cubicBezTo>
                      <a:pt x="127" y="713"/>
                      <a:pt x="0" y="937"/>
                      <a:pt x="0" y="937"/>
                    </a:cubicBezTo>
                    <a:lnTo>
                      <a:pt x="24" y="825"/>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8" name="Google Shape;648;p21"/>
              <p:cNvSpPr/>
              <p:nvPr/>
            </p:nvSpPr>
            <p:spPr>
              <a:xfrm rot="10800000" flipH="1">
                <a:off x="3324960" y="4148640"/>
                <a:ext cx="496080" cy="467280"/>
              </a:xfrm>
              <a:custGeom>
                <a:avLst/>
                <a:gdLst/>
                <a:ahLst/>
                <a:cxnLst/>
                <a:rect l="l" t="t" r="r" b="b"/>
                <a:pathLst>
                  <a:path w="1378" h="1298" extrusionOk="0">
                    <a:moveTo>
                      <a:pt x="0" y="1057"/>
                    </a:moveTo>
                    <a:cubicBezTo>
                      <a:pt x="0" y="1057"/>
                      <a:pt x="30" y="1012"/>
                      <a:pt x="156" y="915"/>
                    </a:cubicBezTo>
                    <a:cubicBezTo>
                      <a:pt x="190" y="889"/>
                      <a:pt x="179" y="825"/>
                      <a:pt x="329" y="713"/>
                    </a:cubicBezTo>
                    <a:lnTo>
                      <a:pt x="329" y="713"/>
                    </a:lnTo>
                    <a:cubicBezTo>
                      <a:pt x="419" y="644"/>
                      <a:pt x="505" y="570"/>
                      <a:pt x="583" y="488"/>
                    </a:cubicBezTo>
                    <a:cubicBezTo>
                      <a:pt x="662" y="407"/>
                      <a:pt x="763" y="488"/>
                      <a:pt x="838" y="390"/>
                    </a:cubicBezTo>
                    <a:cubicBezTo>
                      <a:pt x="913" y="293"/>
                      <a:pt x="1303" y="0"/>
                      <a:pt x="1303" y="0"/>
                    </a:cubicBezTo>
                    <a:lnTo>
                      <a:pt x="1378" y="0"/>
                    </a:lnTo>
                    <a:cubicBezTo>
                      <a:pt x="1378" y="0"/>
                      <a:pt x="1123" y="136"/>
                      <a:pt x="973" y="323"/>
                    </a:cubicBezTo>
                    <a:cubicBezTo>
                      <a:pt x="823" y="511"/>
                      <a:pt x="808" y="473"/>
                      <a:pt x="688" y="503"/>
                    </a:cubicBezTo>
                    <a:cubicBezTo>
                      <a:pt x="568" y="533"/>
                      <a:pt x="389" y="751"/>
                      <a:pt x="374" y="870"/>
                    </a:cubicBezTo>
                    <a:cubicBezTo>
                      <a:pt x="359" y="990"/>
                      <a:pt x="22" y="1298"/>
                      <a:pt x="22" y="1298"/>
                    </a:cubicBezTo>
                    <a:lnTo>
                      <a:pt x="52" y="1178"/>
                    </a:lnTo>
                    <a:cubicBezTo>
                      <a:pt x="52" y="1178"/>
                      <a:pt x="276" y="999"/>
                      <a:pt x="291" y="931"/>
                    </a:cubicBezTo>
                    <a:cubicBezTo>
                      <a:pt x="306" y="864"/>
                      <a:pt x="508" y="609"/>
                      <a:pt x="448" y="646"/>
                    </a:cubicBezTo>
                    <a:cubicBezTo>
                      <a:pt x="388" y="684"/>
                      <a:pt x="60" y="1081"/>
                      <a:pt x="60" y="1081"/>
                    </a:cubicBezTo>
                    <a:lnTo>
                      <a:pt x="0" y="1057"/>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649" name="Google Shape;649;p21"/>
          <p:cNvSpPr txBox="1">
            <a:spLocks noGrp="1"/>
          </p:cNvSpPr>
          <p:nvPr>
            <p:ph type="title"/>
          </p:nvPr>
        </p:nvSpPr>
        <p:spPr>
          <a:xfrm>
            <a:off x="1094275" y="463800"/>
            <a:ext cx="4448100" cy="1149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0" name="Google Shape;650;p21"/>
          <p:cNvSpPr txBox="1">
            <a:spLocks noGrp="1"/>
          </p:cNvSpPr>
          <p:nvPr>
            <p:ph type="subTitle" idx="1"/>
          </p:nvPr>
        </p:nvSpPr>
        <p:spPr>
          <a:xfrm>
            <a:off x="1094225" y="1612850"/>
            <a:ext cx="4448100" cy="12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1" name="Google Shape;651;p21"/>
          <p:cNvSpPr txBox="1"/>
          <p:nvPr/>
        </p:nvSpPr>
        <p:spPr>
          <a:xfrm>
            <a:off x="1094225" y="3776024"/>
            <a:ext cx="4945800" cy="50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1"/>
                </a:solidFill>
                <a:latin typeface="Syne"/>
                <a:ea typeface="Syne"/>
                <a:cs typeface="Syne"/>
                <a:sym typeface="Syne"/>
              </a:rPr>
              <a:t>CREDITS:</a:t>
            </a:r>
            <a:r>
              <a:rPr lang="en" sz="1200">
                <a:solidFill>
                  <a:schemeClr val="dk1"/>
                </a:solidFill>
                <a:latin typeface="Syne"/>
                <a:ea typeface="Syne"/>
                <a:cs typeface="Syne"/>
                <a:sym typeface="Syne"/>
              </a:rPr>
              <a:t> This presentation template was created by </a:t>
            </a:r>
            <a:r>
              <a:rPr lang="en" sz="1200" b="1" u="sng">
                <a:solidFill>
                  <a:schemeClr val="dk1"/>
                </a:solidFill>
                <a:latin typeface="Syne"/>
                <a:ea typeface="Syne"/>
                <a:cs typeface="Syne"/>
                <a:sym typeface="Syne"/>
                <a:hlinkClick r:id="rId2">
                  <a:extLst>
                    <a:ext uri="{A12FA001-AC4F-418D-AE19-62706E023703}">
                      <ahyp:hlinkClr xmlns:ahyp="http://schemas.microsoft.com/office/drawing/2018/hyperlinkcolor" val="tx"/>
                    </a:ext>
                  </a:extLst>
                </a:hlinkClick>
              </a:rPr>
              <a:t>Slidesgo</a:t>
            </a:r>
            <a:r>
              <a:rPr lang="en" sz="1200">
                <a:solidFill>
                  <a:schemeClr val="dk1"/>
                </a:solidFill>
                <a:latin typeface="Syne"/>
                <a:ea typeface="Syne"/>
                <a:cs typeface="Syne"/>
                <a:sym typeface="Syne"/>
              </a:rPr>
              <a:t>, and includes icons by </a:t>
            </a:r>
            <a:r>
              <a:rPr lang="en" sz="1200" b="1" u="sng">
                <a:solidFill>
                  <a:schemeClr val="dk1"/>
                </a:solidFill>
                <a:latin typeface="Syne"/>
                <a:ea typeface="Syne"/>
                <a:cs typeface="Syne"/>
                <a:sym typeface="Syne"/>
                <a:hlinkClick r:id="rId3">
                  <a:extLst>
                    <a:ext uri="{A12FA001-AC4F-418D-AE19-62706E023703}">
                      <ahyp:hlinkClr xmlns:ahyp="http://schemas.microsoft.com/office/drawing/2018/hyperlinkcolor" val="tx"/>
                    </a:ext>
                  </a:extLst>
                </a:hlinkClick>
              </a:rPr>
              <a:t>Flaticon</a:t>
            </a:r>
            <a:r>
              <a:rPr lang="en" sz="1200">
                <a:solidFill>
                  <a:schemeClr val="dk1"/>
                </a:solidFill>
                <a:latin typeface="Syne"/>
                <a:ea typeface="Syne"/>
                <a:cs typeface="Syne"/>
                <a:sym typeface="Syne"/>
              </a:rPr>
              <a:t>, and infographics &amp; images by </a:t>
            </a:r>
            <a:r>
              <a:rPr lang="en" sz="1200" b="1" u="sng">
                <a:solidFill>
                  <a:schemeClr val="dk1"/>
                </a:solidFill>
                <a:latin typeface="Syne"/>
                <a:ea typeface="Syne"/>
                <a:cs typeface="Syne"/>
                <a:sym typeface="Syne"/>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Syne"/>
                <a:ea typeface="Syne"/>
                <a:cs typeface="Syne"/>
                <a:sym typeface="Syne"/>
              </a:rPr>
              <a:t> </a:t>
            </a:r>
            <a:endParaRPr sz="1200" b="1" u="sng">
              <a:solidFill>
                <a:schemeClr val="dk1"/>
              </a:solidFill>
              <a:latin typeface="Syne"/>
              <a:ea typeface="Syne"/>
              <a:cs typeface="Syne"/>
              <a:sym typeface="Syn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52"/>
        <p:cNvGrpSpPr/>
        <p:nvPr/>
      </p:nvGrpSpPr>
      <p:grpSpPr>
        <a:xfrm>
          <a:off x="0" y="0"/>
          <a:ext cx="0" cy="0"/>
          <a:chOff x="0" y="0"/>
          <a:chExt cx="0" cy="0"/>
        </a:xfrm>
      </p:grpSpPr>
      <p:grpSp>
        <p:nvGrpSpPr>
          <p:cNvPr id="653" name="Google Shape;653;p22"/>
          <p:cNvGrpSpPr/>
          <p:nvPr/>
        </p:nvGrpSpPr>
        <p:grpSpPr>
          <a:xfrm>
            <a:off x="-156" y="-566625"/>
            <a:ext cx="9551211" cy="5705913"/>
            <a:chOff x="-156" y="-566625"/>
            <a:chExt cx="9551211" cy="5705913"/>
          </a:xfrm>
        </p:grpSpPr>
        <p:sp>
          <p:nvSpPr>
            <p:cNvPr id="654" name="Google Shape;654;p22"/>
            <p:cNvSpPr/>
            <p:nvPr/>
          </p:nvSpPr>
          <p:spPr>
            <a:xfrm rot="5400000">
              <a:off x="6255805" y="1839934"/>
              <a:ext cx="5141747" cy="1448754"/>
            </a:xfrm>
            <a:custGeom>
              <a:avLst/>
              <a:gdLst/>
              <a:ahLst/>
              <a:cxnLst/>
              <a:rect l="l" t="t" r="r" b="b"/>
              <a:pathLst>
                <a:path w="3038" h="856" extrusionOk="0">
                  <a:moveTo>
                    <a:pt x="209" y="749"/>
                  </a:moveTo>
                  <a:lnTo>
                    <a:pt x="210" y="746"/>
                  </a:lnTo>
                  <a:lnTo>
                    <a:pt x="210" y="746"/>
                  </a:lnTo>
                  <a:cubicBezTo>
                    <a:pt x="229" y="713"/>
                    <a:pt x="256" y="685"/>
                    <a:pt x="289" y="667"/>
                  </a:cubicBezTo>
                  <a:cubicBezTo>
                    <a:pt x="321" y="648"/>
                    <a:pt x="359" y="639"/>
                    <a:pt x="396" y="639"/>
                  </a:cubicBezTo>
                  <a:cubicBezTo>
                    <a:pt x="434" y="639"/>
                    <a:pt x="471" y="648"/>
                    <a:pt x="503" y="667"/>
                  </a:cubicBezTo>
                  <a:cubicBezTo>
                    <a:pt x="536" y="685"/>
                    <a:pt x="562" y="713"/>
                    <a:pt x="581" y="746"/>
                  </a:cubicBezTo>
                  <a:lnTo>
                    <a:pt x="583" y="749"/>
                  </a:lnTo>
                  <a:lnTo>
                    <a:pt x="583" y="749"/>
                  </a:lnTo>
                  <a:cubicBezTo>
                    <a:pt x="602" y="781"/>
                    <a:pt x="629" y="808"/>
                    <a:pt x="661" y="827"/>
                  </a:cubicBezTo>
                  <a:cubicBezTo>
                    <a:pt x="694" y="846"/>
                    <a:pt x="731" y="856"/>
                    <a:pt x="768" y="856"/>
                  </a:cubicBezTo>
                  <a:cubicBezTo>
                    <a:pt x="806" y="856"/>
                    <a:pt x="843" y="846"/>
                    <a:pt x="876" y="827"/>
                  </a:cubicBezTo>
                  <a:cubicBezTo>
                    <a:pt x="908" y="808"/>
                    <a:pt x="935" y="781"/>
                    <a:pt x="954" y="749"/>
                  </a:cubicBezTo>
                  <a:lnTo>
                    <a:pt x="961" y="736"/>
                  </a:lnTo>
                  <a:lnTo>
                    <a:pt x="961" y="736"/>
                  </a:lnTo>
                  <a:cubicBezTo>
                    <a:pt x="980" y="703"/>
                    <a:pt x="1007" y="675"/>
                    <a:pt x="1040" y="657"/>
                  </a:cubicBezTo>
                  <a:cubicBezTo>
                    <a:pt x="1072" y="638"/>
                    <a:pt x="1109" y="629"/>
                    <a:pt x="1147" y="629"/>
                  </a:cubicBezTo>
                  <a:cubicBezTo>
                    <a:pt x="1185" y="629"/>
                    <a:pt x="1222" y="638"/>
                    <a:pt x="1254" y="657"/>
                  </a:cubicBezTo>
                  <a:cubicBezTo>
                    <a:pt x="1287" y="675"/>
                    <a:pt x="1314" y="703"/>
                    <a:pt x="1333" y="736"/>
                  </a:cubicBezTo>
                  <a:lnTo>
                    <a:pt x="1340" y="749"/>
                  </a:lnTo>
                  <a:lnTo>
                    <a:pt x="1340" y="749"/>
                  </a:lnTo>
                  <a:cubicBezTo>
                    <a:pt x="1359" y="781"/>
                    <a:pt x="1386" y="808"/>
                    <a:pt x="1418" y="827"/>
                  </a:cubicBezTo>
                  <a:cubicBezTo>
                    <a:pt x="1451" y="846"/>
                    <a:pt x="1489" y="856"/>
                    <a:pt x="1526" y="856"/>
                  </a:cubicBezTo>
                  <a:cubicBezTo>
                    <a:pt x="1564" y="856"/>
                    <a:pt x="1600" y="846"/>
                    <a:pt x="1633" y="827"/>
                  </a:cubicBezTo>
                  <a:cubicBezTo>
                    <a:pt x="1665" y="808"/>
                    <a:pt x="1692" y="781"/>
                    <a:pt x="1711" y="749"/>
                  </a:cubicBezTo>
                  <a:lnTo>
                    <a:pt x="1716" y="741"/>
                  </a:lnTo>
                  <a:lnTo>
                    <a:pt x="1716" y="741"/>
                  </a:lnTo>
                  <a:cubicBezTo>
                    <a:pt x="1734" y="708"/>
                    <a:pt x="1761" y="681"/>
                    <a:pt x="1794" y="663"/>
                  </a:cubicBezTo>
                  <a:cubicBezTo>
                    <a:pt x="1827" y="644"/>
                    <a:pt x="1864" y="634"/>
                    <a:pt x="1901" y="634"/>
                  </a:cubicBezTo>
                  <a:cubicBezTo>
                    <a:pt x="1939" y="634"/>
                    <a:pt x="1976" y="644"/>
                    <a:pt x="2008" y="663"/>
                  </a:cubicBezTo>
                  <a:cubicBezTo>
                    <a:pt x="2041" y="681"/>
                    <a:pt x="2068" y="708"/>
                    <a:pt x="2087" y="741"/>
                  </a:cubicBezTo>
                  <a:lnTo>
                    <a:pt x="2091" y="749"/>
                  </a:lnTo>
                  <a:lnTo>
                    <a:pt x="2091" y="749"/>
                  </a:lnTo>
                  <a:cubicBezTo>
                    <a:pt x="2110" y="781"/>
                    <a:pt x="2137" y="807"/>
                    <a:pt x="2170" y="827"/>
                  </a:cubicBezTo>
                  <a:cubicBezTo>
                    <a:pt x="2202" y="845"/>
                    <a:pt x="2240" y="856"/>
                    <a:pt x="2277" y="856"/>
                  </a:cubicBezTo>
                  <a:cubicBezTo>
                    <a:pt x="2315" y="856"/>
                    <a:pt x="2351" y="846"/>
                    <a:pt x="2384" y="827"/>
                  </a:cubicBezTo>
                  <a:cubicBezTo>
                    <a:pt x="2416" y="808"/>
                    <a:pt x="2444" y="781"/>
                    <a:pt x="2462" y="749"/>
                  </a:cubicBezTo>
                  <a:lnTo>
                    <a:pt x="2462" y="749"/>
                  </a:lnTo>
                  <a:cubicBezTo>
                    <a:pt x="2481" y="716"/>
                    <a:pt x="2508" y="689"/>
                    <a:pt x="2541" y="670"/>
                  </a:cubicBezTo>
                  <a:cubicBezTo>
                    <a:pt x="2573" y="651"/>
                    <a:pt x="2611" y="642"/>
                    <a:pt x="2648" y="642"/>
                  </a:cubicBezTo>
                  <a:cubicBezTo>
                    <a:pt x="2686" y="642"/>
                    <a:pt x="2722" y="651"/>
                    <a:pt x="2755" y="670"/>
                  </a:cubicBezTo>
                  <a:cubicBezTo>
                    <a:pt x="2788" y="689"/>
                    <a:pt x="2815" y="716"/>
                    <a:pt x="2833" y="749"/>
                  </a:cubicBezTo>
                  <a:lnTo>
                    <a:pt x="2833" y="749"/>
                  </a:lnTo>
                  <a:cubicBezTo>
                    <a:pt x="2834" y="749"/>
                    <a:pt x="2834" y="749"/>
                    <a:pt x="2834" y="749"/>
                  </a:cubicBezTo>
                  <a:cubicBezTo>
                    <a:pt x="2853" y="782"/>
                    <a:pt x="2880" y="808"/>
                    <a:pt x="2912" y="827"/>
                  </a:cubicBezTo>
                  <a:cubicBezTo>
                    <a:pt x="2945" y="845"/>
                    <a:pt x="2981" y="856"/>
                    <a:pt x="3018" y="856"/>
                  </a:cubicBezTo>
                  <a:cubicBezTo>
                    <a:pt x="3025" y="856"/>
                    <a:pt x="3032" y="856"/>
                    <a:pt x="3038" y="855"/>
                  </a:cubicBezTo>
                  <a:lnTo>
                    <a:pt x="3038" y="0"/>
                  </a:lnTo>
                  <a:lnTo>
                    <a:pt x="0" y="0"/>
                  </a:lnTo>
                  <a:lnTo>
                    <a:pt x="0" y="855"/>
                  </a:lnTo>
                  <a:lnTo>
                    <a:pt x="0" y="855"/>
                  </a:lnTo>
                  <a:cubicBezTo>
                    <a:pt x="8" y="855"/>
                    <a:pt x="16" y="856"/>
                    <a:pt x="24" y="856"/>
                  </a:cubicBezTo>
                  <a:cubicBezTo>
                    <a:pt x="61" y="856"/>
                    <a:pt x="98" y="845"/>
                    <a:pt x="130" y="827"/>
                  </a:cubicBezTo>
                  <a:cubicBezTo>
                    <a:pt x="163" y="808"/>
                    <a:pt x="189" y="782"/>
                    <a:pt x="208" y="749"/>
                  </a:cubicBezTo>
                  <a:lnTo>
                    <a:pt x="209" y="749"/>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55" name="Google Shape;655;p22"/>
            <p:cNvGrpSpPr/>
            <p:nvPr/>
          </p:nvGrpSpPr>
          <p:grpSpPr>
            <a:xfrm rot="10800000" flipH="1">
              <a:off x="7527798" y="4610293"/>
              <a:ext cx="1529527" cy="316200"/>
              <a:chOff x="6797023" y="195375"/>
              <a:chExt cx="1529527" cy="316200"/>
            </a:xfrm>
          </p:grpSpPr>
          <p:sp>
            <p:nvSpPr>
              <p:cNvPr id="656" name="Google Shape;656;p22"/>
              <p:cNvSpPr/>
              <p:nvPr/>
            </p:nvSpPr>
            <p:spPr>
              <a:xfrm rot="-5400000">
                <a:off x="7026035" y="-33585"/>
                <a:ext cx="316100" cy="774125"/>
              </a:xfrm>
              <a:custGeom>
                <a:avLst/>
                <a:gdLst/>
                <a:ahLst/>
                <a:cxnLst/>
                <a:rect l="l" t="t" r="r" b="b"/>
                <a:pathLst>
                  <a:path w="450" h="1102" extrusionOk="0">
                    <a:moveTo>
                      <a:pt x="450" y="1102"/>
                    </a:moveTo>
                    <a:lnTo>
                      <a:pt x="0" y="1102"/>
                    </a:lnTo>
                    <a:lnTo>
                      <a:pt x="0" y="225"/>
                    </a:lnTo>
                    <a:lnTo>
                      <a:pt x="0" y="225"/>
                    </a:lnTo>
                    <a:cubicBezTo>
                      <a:pt x="0" y="186"/>
                      <a:pt x="10" y="147"/>
                      <a:pt x="30" y="113"/>
                    </a:cubicBezTo>
                    <a:cubicBezTo>
                      <a:pt x="49" y="79"/>
                      <a:pt x="79" y="50"/>
                      <a:pt x="113" y="30"/>
                    </a:cubicBezTo>
                    <a:cubicBezTo>
                      <a:pt x="147" y="11"/>
                      <a:pt x="185" y="0"/>
                      <a:pt x="225" y="0"/>
                    </a:cubicBezTo>
                    <a:cubicBezTo>
                      <a:pt x="264" y="0"/>
                      <a:pt x="303" y="11"/>
                      <a:pt x="338" y="30"/>
                    </a:cubicBezTo>
                    <a:cubicBezTo>
                      <a:pt x="372" y="50"/>
                      <a:pt x="400" y="79"/>
                      <a:pt x="420" y="113"/>
                    </a:cubicBezTo>
                    <a:cubicBezTo>
                      <a:pt x="440" y="147"/>
                      <a:pt x="450" y="186"/>
                      <a:pt x="450" y="225"/>
                    </a:cubicBezTo>
                    <a:lnTo>
                      <a:pt x="450" y="110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7" name="Google Shape;657;p22"/>
              <p:cNvSpPr/>
              <p:nvPr/>
            </p:nvSpPr>
            <p:spPr>
              <a:xfrm>
                <a:off x="7460750" y="195375"/>
                <a:ext cx="865800" cy="3162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yne"/>
                  <a:ea typeface="Syne"/>
                  <a:cs typeface="Syne"/>
                  <a:sym typeface="Syne"/>
                </a:endParaRPr>
              </a:p>
            </p:txBody>
          </p:sp>
        </p:grpSp>
        <p:sp>
          <p:nvSpPr>
            <p:cNvPr id="658" name="Google Shape;658;p22"/>
            <p:cNvSpPr/>
            <p:nvPr/>
          </p:nvSpPr>
          <p:spPr>
            <a:xfrm rot="10800000" flipH="1">
              <a:off x="7410724" y="-566625"/>
              <a:ext cx="1377825" cy="1442312"/>
            </a:xfrm>
            <a:custGeom>
              <a:avLst/>
              <a:gdLst/>
              <a:ahLst/>
              <a:cxnLst/>
              <a:rect l="l" t="t" r="r" b="b"/>
              <a:pathLst>
                <a:path w="1046" h="1095" fill="none" extrusionOk="0">
                  <a:moveTo>
                    <a:pt x="557" y="0"/>
                  </a:moveTo>
                  <a:lnTo>
                    <a:pt x="51" y="455"/>
                  </a:lnTo>
                  <a:lnTo>
                    <a:pt x="675" y="186"/>
                  </a:lnTo>
                  <a:lnTo>
                    <a:pt x="34" y="675"/>
                  </a:lnTo>
                  <a:lnTo>
                    <a:pt x="1046" y="253"/>
                  </a:lnTo>
                  <a:lnTo>
                    <a:pt x="0" y="977"/>
                  </a:lnTo>
                  <a:lnTo>
                    <a:pt x="996" y="540"/>
                  </a:lnTo>
                  <a:lnTo>
                    <a:pt x="237" y="1095"/>
                  </a:lnTo>
                  <a:lnTo>
                    <a:pt x="1012" y="826"/>
                  </a:lnTo>
                  <a:lnTo>
                    <a:pt x="692" y="1095"/>
                  </a:lnTo>
                </a:path>
              </a:pathLst>
            </a:custGeom>
            <a:solidFill>
              <a:schemeClr val="dk1"/>
            </a:solidFill>
            <a:ln w="228600" cap="rnd" cmpd="sng">
              <a:solidFill>
                <a:schemeClr val="dk1"/>
              </a:solidFill>
              <a:prstDash val="solid"/>
              <a:round/>
              <a:headEnd type="none" w="sm" len="sm"/>
              <a:tailEnd type="none" w="sm" len="sm"/>
            </a:ln>
          </p:spPr>
          <p:txBody>
            <a:bodyPr spcFirstLastPara="1" wrap="square" lIns="114825" tIns="69825" rIns="114825" bIns="69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59" name="Google Shape;659;p22"/>
            <p:cNvGrpSpPr/>
            <p:nvPr/>
          </p:nvGrpSpPr>
          <p:grpSpPr>
            <a:xfrm>
              <a:off x="-156" y="3923388"/>
              <a:ext cx="1215000" cy="1215900"/>
              <a:chOff x="-156" y="3923388"/>
              <a:chExt cx="1215000" cy="1215900"/>
            </a:xfrm>
          </p:grpSpPr>
          <p:sp>
            <p:nvSpPr>
              <p:cNvPr id="660" name="Google Shape;660;p22"/>
              <p:cNvSpPr/>
              <p:nvPr/>
            </p:nvSpPr>
            <p:spPr>
              <a:xfrm>
                <a:off x="-156" y="3923388"/>
                <a:ext cx="1215000" cy="12159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yne"/>
                  <a:ea typeface="Syne"/>
                  <a:cs typeface="Syne"/>
                  <a:sym typeface="Syne"/>
                </a:endParaRPr>
              </a:p>
            </p:txBody>
          </p:sp>
          <p:grpSp>
            <p:nvGrpSpPr>
              <p:cNvPr id="661" name="Google Shape;661;p22"/>
              <p:cNvGrpSpPr/>
              <p:nvPr/>
            </p:nvGrpSpPr>
            <p:grpSpPr>
              <a:xfrm>
                <a:off x="-137" y="3923442"/>
                <a:ext cx="729147" cy="486179"/>
                <a:chOff x="3552480" y="278640"/>
                <a:chExt cx="690480" cy="460440"/>
              </a:xfrm>
            </p:grpSpPr>
            <p:sp>
              <p:nvSpPr>
                <p:cNvPr id="662" name="Google Shape;662;p22"/>
                <p:cNvSpPr/>
                <p:nvPr/>
              </p:nvSpPr>
              <p:spPr>
                <a:xfrm>
                  <a:off x="3552480" y="509040"/>
                  <a:ext cx="230400" cy="230040"/>
                </a:xfrm>
                <a:custGeom>
                  <a:avLst/>
                  <a:gdLst/>
                  <a:ahLst/>
                  <a:cxnLst/>
                  <a:rect l="l" t="t" r="r" b="b"/>
                  <a:pathLst>
                    <a:path w="640" h="639" extrusionOk="0">
                      <a:moveTo>
                        <a:pt x="0" y="0"/>
                      </a:moveTo>
                      <a:lnTo>
                        <a:pt x="640" y="0"/>
                      </a:lnTo>
                      <a:lnTo>
                        <a:pt x="640" y="639"/>
                      </a:lnTo>
                      <a:lnTo>
                        <a:pt x="0" y="639"/>
                      </a:lnTo>
                      <a:lnTo>
                        <a:pt x="0" y="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3" name="Google Shape;663;p22"/>
                <p:cNvSpPr/>
                <p:nvPr/>
              </p:nvSpPr>
              <p:spPr>
                <a:xfrm>
                  <a:off x="3782880" y="278640"/>
                  <a:ext cx="230040" cy="230400"/>
                </a:xfrm>
                <a:custGeom>
                  <a:avLst/>
                  <a:gdLst/>
                  <a:ahLst/>
                  <a:cxnLst/>
                  <a:rect l="l" t="t" r="r" b="b"/>
                  <a:pathLst>
                    <a:path w="639" h="640" extrusionOk="0">
                      <a:moveTo>
                        <a:pt x="0" y="0"/>
                      </a:moveTo>
                      <a:lnTo>
                        <a:pt x="639" y="0"/>
                      </a:lnTo>
                      <a:lnTo>
                        <a:pt x="639" y="640"/>
                      </a:lnTo>
                      <a:lnTo>
                        <a:pt x="0" y="640"/>
                      </a:lnTo>
                      <a:lnTo>
                        <a:pt x="0" y="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4" name="Google Shape;664;p22"/>
                <p:cNvSpPr/>
                <p:nvPr/>
              </p:nvSpPr>
              <p:spPr>
                <a:xfrm>
                  <a:off x="4012920" y="509040"/>
                  <a:ext cx="230040" cy="230040"/>
                </a:xfrm>
                <a:custGeom>
                  <a:avLst/>
                  <a:gdLst/>
                  <a:ahLst/>
                  <a:cxnLst/>
                  <a:rect l="l" t="t" r="r" b="b"/>
                  <a:pathLst>
                    <a:path w="639" h="639" extrusionOk="0">
                      <a:moveTo>
                        <a:pt x="0" y="0"/>
                      </a:moveTo>
                      <a:lnTo>
                        <a:pt x="639" y="0"/>
                      </a:lnTo>
                      <a:lnTo>
                        <a:pt x="639" y="639"/>
                      </a:lnTo>
                      <a:lnTo>
                        <a:pt x="0" y="639"/>
                      </a:lnTo>
                      <a:lnTo>
                        <a:pt x="0" y="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65" name="Google Shape;665;p22"/>
              <p:cNvGrpSpPr/>
              <p:nvPr/>
            </p:nvGrpSpPr>
            <p:grpSpPr>
              <a:xfrm>
                <a:off x="728993" y="3923442"/>
                <a:ext cx="485844" cy="486179"/>
                <a:chOff x="3782880" y="278640"/>
                <a:chExt cx="460080" cy="460440"/>
              </a:xfrm>
            </p:grpSpPr>
            <p:sp>
              <p:nvSpPr>
                <p:cNvPr id="666" name="Google Shape;666;p22"/>
                <p:cNvSpPr/>
                <p:nvPr/>
              </p:nvSpPr>
              <p:spPr>
                <a:xfrm>
                  <a:off x="3782880" y="278640"/>
                  <a:ext cx="230040" cy="230400"/>
                </a:xfrm>
                <a:custGeom>
                  <a:avLst/>
                  <a:gdLst/>
                  <a:ahLst/>
                  <a:cxnLst/>
                  <a:rect l="l" t="t" r="r" b="b"/>
                  <a:pathLst>
                    <a:path w="639" h="640" extrusionOk="0">
                      <a:moveTo>
                        <a:pt x="0" y="0"/>
                      </a:moveTo>
                      <a:lnTo>
                        <a:pt x="639" y="0"/>
                      </a:lnTo>
                      <a:lnTo>
                        <a:pt x="639" y="640"/>
                      </a:lnTo>
                      <a:lnTo>
                        <a:pt x="0" y="640"/>
                      </a:lnTo>
                      <a:lnTo>
                        <a:pt x="0" y="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7" name="Google Shape;667;p22"/>
                <p:cNvSpPr/>
                <p:nvPr/>
              </p:nvSpPr>
              <p:spPr>
                <a:xfrm>
                  <a:off x="4012920" y="509040"/>
                  <a:ext cx="230040" cy="230040"/>
                </a:xfrm>
                <a:custGeom>
                  <a:avLst/>
                  <a:gdLst/>
                  <a:ahLst/>
                  <a:cxnLst/>
                  <a:rect l="l" t="t" r="r" b="b"/>
                  <a:pathLst>
                    <a:path w="639" h="639" extrusionOk="0">
                      <a:moveTo>
                        <a:pt x="0" y="0"/>
                      </a:moveTo>
                      <a:lnTo>
                        <a:pt x="639" y="0"/>
                      </a:lnTo>
                      <a:lnTo>
                        <a:pt x="639" y="639"/>
                      </a:lnTo>
                      <a:lnTo>
                        <a:pt x="0" y="639"/>
                      </a:lnTo>
                      <a:lnTo>
                        <a:pt x="0" y="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68" name="Google Shape;668;p22"/>
              <p:cNvGrpSpPr/>
              <p:nvPr/>
            </p:nvGrpSpPr>
            <p:grpSpPr>
              <a:xfrm>
                <a:off x="-137" y="4409764"/>
                <a:ext cx="729147" cy="729458"/>
                <a:chOff x="3552480" y="278640"/>
                <a:chExt cx="690480" cy="690840"/>
              </a:xfrm>
            </p:grpSpPr>
            <p:sp>
              <p:nvSpPr>
                <p:cNvPr id="669" name="Google Shape;669;p22"/>
                <p:cNvSpPr/>
                <p:nvPr/>
              </p:nvSpPr>
              <p:spPr>
                <a:xfrm>
                  <a:off x="3552480" y="509040"/>
                  <a:ext cx="230400" cy="230040"/>
                </a:xfrm>
                <a:custGeom>
                  <a:avLst/>
                  <a:gdLst/>
                  <a:ahLst/>
                  <a:cxnLst/>
                  <a:rect l="l" t="t" r="r" b="b"/>
                  <a:pathLst>
                    <a:path w="640" h="639" extrusionOk="0">
                      <a:moveTo>
                        <a:pt x="0" y="0"/>
                      </a:moveTo>
                      <a:lnTo>
                        <a:pt x="640" y="0"/>
                      </a:lnTo>
                      <a:lnTo>
                        <a:pt x="640" y="639"/>
                      </a:lnTo>
                      <a:lnTo>
                        <a:pt x="0" y="639"/>
                      </a:lnTo>
                      <a:lnTo>
                        <a:pt x="0" y="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0" name="Google Shape;670;p22"/>
                <p:cNvSpPr/>
                <p:nvPr/>
              </p:nvSpPr>
              <p:spPr>
                <a:xfrm>
                  <a:off x="3782880" y="278640"/>
                  <a:ext cx="230040" cy="230400"/>
                </a:xfrm>
                <a:custGeom>
                  <a:avLst/>
                  <a:gdLst/>
                  <a:ahLst/>
                  <a:cxnLst/>
                  <a:rect l="l" t="t" r="r" b="b"/>
                  <a:pathLst>
                    <a:path w="639" h="640" extrusionOk="0">
                      <a:moveTo>
                        <a:pt x="0" y="0"/>
                      </a:moveTo>
                      <a:lnTo>
                        <a:pt x="639" y="0"/>
                      </a:lnTo>
                      <a:lnTo>
                        <a:pt x="639" y="640"/>
                      </a:lnTo>
                      <a:lnTo>
                        <a:pt x="0" y="640"/>
                      </a:lnTo>
                      <a:lnTo>
                        <a:pt x="0" y="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1" name="Google Shape;671;p22"/>
                <p:cNvSpPr/>
                <p:nvPr/>
              </p:nvSpPr>
              <p:spPr>
                <a:xfrm>
                  <a:off x="4012920" y="509040"/>
                  <a:ext cx="230040" cy="230040"/>
                </a:xfrm>
                <a:custGeom>
                  <a:avLst/>
                  <a:gdLst/>
                  <a:ahLst/>
                  <a:cxnLst/>
                  <a:rect l="l" t="t" r="r" b="b"/>
                  <a:pathLst>
                    <a:path w="639" h="639" extrusionOk="0">
                      <a:moveTo>
                        <a:pt x="0" y="0"/>
                      </a:moveTo>
                      <a:lnTo>
                        <a:pt x="639" y="0"/>
                      </a:lnTo>
                      <a:lnTo>
                        <a:pt x="639" y="639"/>
                      </a:lnTo>
                      <a:lnTo>
                        <a:pt x="0" y="639"/>
                      </a:lnTo>
                      <a:lnTo>
                        <a:pt x="0" y="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2" name="Google Shape;672;p22"/>
                <p:cNvSpPr/>
                <p:nvPr/>
              </p:nvSpPr>
              <p:spPr>
                <a:xfrm>
                  <a:off x="3782880" y="739080"/>
                  <a:ext cx="230040" cy="230400"/>
                </a:xfrm>
                <a:custGeom>
                  <a:avLst/>
                  <a:gdLst/>
                  <a:ahLst/>
                  <a:cxnLst/>
                  <a:rect l="l" t="t" r="r" b="b"/>
                  <a:pathLst>
                    <a:path w="639" h="640" extrusionOk="0">
                      <a:moveTo>
                        <a:pt x="0" y="0"/>
                      </a:moveTo>
                      <a:lnTo>
                        <a:pt x="639" y="0"/>
                      </a:lnTo>
                      <a:lnTo>
                        <a:pt x="639" y="640"/>
                      </a:lnTo>
                      <a:lnTo>
                        <a:pt x="0" y="640"/>
                      </a:lnTo>
                      <a:lnTo>
                        <a:pt x="0" y="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73" name="Google Shape;673;p22"/>
              <p:cNvGrpSpPr/>
              <p:nvPr/>
            </p:nvGrpSpPr>
            <p:grpSpPr>
              <a:xfrm>
                <a:off x="728993" y="4409764"/>
                <a:ext cx="485844" cy="729458"/>
                <a:chOff x="3782880" y="278640"/>
                <a:chExt cx="460080" cy="690840"/>
              </a:xfrm>
            </p:grpSpPr>
            <p:sp>
              <p:nvSpPr>
                <p:cNvPr id="674" name="Google Shape;674;p22"/>
                <p:cNvSpPr/>
                <p:nvPr/>
              </p:nvSpPr>
              <p:spPr>
                <a:xfrm>
                  <a:off x="3782880" y="278640"/>
                  <a:ext cx="230040" cy="230400"/>
                </a:xfrm>
                <a:custGeom>
                  <a:avLst/>
                  <a:gdLst/>
                  <a:ahLst/>
                  <a:cxnLst/>
                  <a:rect l="l" t="t" r="r" b="b"/>
                  <a:pathLst>
                    <a:path w="639" h="640" extrusionOk="0">
                      <a:moveTo>
                        <a:pt x="0" y="0"/>
                      </a:moveTo>
                      <a:lnTo>
                        <a:pt x="639" y="0"/>
                      </a:lnTo>
                      <a:lnTo>
                        <a:pt x="639" y="640"/>
                      </a:lnTo>
                      <a:lnTo>
                        <a:pt x="0" y="640"/>
                      </a:lnTo>
                      <a:lnTo>
                        <a:pt x="0" y="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5" name="Google Shape;675;p22"/>
                <p:cNvSpPr/>
                <p:nvPr/>
              </p:nvSpPr>
              <p:spPr>
                <a:xfrm>
                  <a:off x="4012920" y="509040"/>
                  <a:ext cx="230040" cy="230040"/>
                </a:xfrm>
                <a:custGeom>
                  <a:avLst/>
                  <a:gdLst/>
                  <a:ahLst/>
                  <a:cxnLst/>
                  <a:rect l="l" t="t" r="r" b="b"/>
                  <a:pathLst>
                    <a:path w="639" h="639" extrusionOk="0">
                      <a:moveTo>
                        <a:pt x="0" y="0"/>
                      </a:moveTo>
                      <a:lnTo>
                        <a:pt x="639" y="0"/>
                      </a:lnTo>
                      <a:lnTo>
                        <a:pt x="639" y="639"/>
                      </a:lnTo>
                      <a:lnTo>
                        <a:pt x="0" y="639"/>
                      </a:lnTo>
                      <a:lnTo>
                        <a:pt x="0" y="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6" name="Google Shape;676;p22"/>
                <p:cNvSpPr/>
                <p:nvPr/>
              </p:nvSpPr>
              <p:spPr>
                <a:xfrm>
                  <a:off x="3782880" y="739080"/>
                  <a:ext cx="230040" cy="230400"/>
                </a:xfrm>
                <a:custGeom>
                  <a:avLst/>
                  <a:gdLst/>
                  <a:ahLst/>
                  <a:cxnLst/>
                  <a:rect l="l" t="t" r="r" b="b"/>
                  <a:pathLst>
                    <a:path w="639" h="640" extrusionOk="0">
                      <a:moveTo>
                        <a:pt x="0" y="0"/>
                      </a:moveTo>
                      <a:lnTo>
                        <a:pt x="639" y="0"/>
                      </a:lnTo>
                      <a:lnTo>
                        <a:pt x="639" y="640"/>
                      </a:lnTo>
                      <a:lnTo>
                        <a:pt x="0" y="640"/>
                      </a:lnTo>
                      <a:lnTo>
                        <a:pt x="0" y="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1pPr>
            <a:lvl2pPr marL="914400" lvl="1" indent="-317500">
              <a:lnSpc>
                <a:spcPct val="100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2pPr>
            <a:lvl3pPr marL="1371600" lvl="2" indent="-317500">
              <a:lnSpc>
                <a:spcPct val="100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3pPr>
            <a:lvl4pPr marL="1828800" lvl="3" indent="-317500">
              <a:lnSpc>
                <a:spcPct val="100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4pPr>
            <a:lvl5pPr marL="2286000" lvl="4" indent="-317500">
              <a:lnSpc>
                <a:spcPct val="100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5pPr>
            <a:lvl6pPr marL="2743200" lvl="5" indent="-317500">
              <a:lnSpc>
                <a:spcPct val="100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6pPr>
            <a:lvl7pPr marL="3200400" lvl="6" indent="-317500">
              <a:lnSpc>
                <a:spcPct val="100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7pPr>
            <a:lvl8pPr marL="3657600" lvl="7" indent="-317500">
              <a:lnSpc>
                <a:spcPct val="100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8pPr>
            <a:lvl9pPr marL="4114800" lvl="8" indent="-317500">
              <a:lnSpc>
                <a:spcPct val="100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6" r:id="rId5"/>
    <p:sldLayoutId id="2147483658" r:id="rId6"/>
    <p:sldLayoutId id="2147483660" r:id="rId7"/>
    <p:sldLayoutId id="2147483667" r:id="rId8"/>
    <p:sldLayoutId id="2147483668" r:id="rId9"/>
    <p:sldLayoutId id="214748366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webextension" Target="../webextensions/webextension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0.xml"/><Relationship Id="rId1" Type="http://schemas.openxmlformats.org/officeDocument/2006/relationships/video" Target="https://www.youtube.com/embed/ZYEpCKXTga0?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video" Target="https://www.youtube.com/embed/oQbei5JGiT8?feature=oembed" TargetMode="Externa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qUvj2dzBpcI?feature=oembed" TargetMode="Externa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hyperlink" Target="https://www.betterhelp.com/advice/current-events/why-following-wellness-trends-can-be-harmful-to-mental-health-2023-trends-and-impac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1/relationships/webextension" Target="../webextensions/webextension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1/relationships/webextension" Target="../webextensions/webextension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4"/>
        <p:cNvGrpSpPr/>
        <p:nvPr/>
      </p:nvGrpSpPr>
      <p:grpSpPr>
        <a:xfrm>
          <a:off x="0" y="0"/>
          <a:ext cx="0" cy="0"/>
          <a:chOff x="0" y="0"/>
          <a:chExt cx="0" cy="0"/>
        </a:xfrm>
      </p:grpSpPr>
      <p:grpSp>
        <p:nvGrpSpPr>
          <p:cNvPr id="715" name="Google Shape;715;p27"/>
          <p:cNvGrpSpPr/>
          <p:nvPr/>
        </p:nvGrpSpPr>
        <p:grpSpPr>
          <a:xfrm>
            <a:off x="5976073" y="-470798"/>
            <a:ext cx="4040140" cy="6087335"/>
            <a:chOff x="5976073" y="-470798"/>
            <a:chExt cx="4040140" cy="6087335"/>
          </a:xfrm>
        </p:grpSpPr>
        <p:grpSp>
          <p:nvGrpSpPr>
            <p:cNvPr id="716" name="Google Shape;716;p27"/>
            <p:cNvGrpSpPr/>
            <p:nvPr/>
          </p:nvGrpSpPr>
          <p:grpSpPr>
            <a:xfrm rot="-899960">
              <a:off x="6530289" y="2564122"/>
              <a:ext cx="2200216" cy="2815665"/>
              <a:chOff x="1861234" y="3047879"/>
              <a:chExt cx="2200282" cy="2815749"/>
            </a:xfrm>
          </p:grpSpPr>
          <p:sp>
            <p:nvSpPr>
              <p:cNvPr id="717" name="Google Shape;717;p27"/>
              <p:cNvSpPr/>
              <p:nvPr/>
            </p:nvSpPr>
            <p:spPr>
              <a:xfrm rot="6299952">
                <a:off x="1719908" y="3649432"/>
                <a:ext cx="2482934" cy="1612640"/>
              </a:xfrm>
              <a:custGeom>
                <a:avLst/>
                <a:gdLst/>
                <a:ahLst/>
                <a:cxnLst/>
                <a:rect l="l" t="t" r="r" b="b"/>
                <a:pathLst>
                  <a:path w="1050" h="682" extrusionOk="0">
                    <a:moveTo>
                      <a:pt x="1050" y="682"/>
                    </a:moveTo>
                    <a:lnTo>
                      <a:pt x="341" y="682"/>
                    </a:lnTo>
                    <a:lnTo>
                      <a:pt x="341" y="682"/>
                    </a:lnTo>
                    <a:lnTo>
                      <a:pt x="341" y="682"/>
                    </a:lnTo>
                    <a:cubicBezTo>
                      <a:pt x="281" y="682"/>
                      <a:pt x="223" y="667"/>
                      <a:pt x="171" y="637"/>
                    </a:cubicBezTo>
                    <a:cubicBezTo>
                      <a:pt x="119" y="608"/>
                      <a:pt x="76" y="564"/>
                      <a:pt x="46" y="512"/>
                    </a:cubicBezTo>
                    <a:cubicBezTo>
                      <a:pt x="16" y="460"/>
                      <a:pt x="0" y="401"/>
                      <a:pt x="0" y="341"/>
                    </a:cubicBezTo>
                    <a:cubicBezTo>
                      <a:pt x="0" y="281"/>
                      <a:pt x="16" y="223"/>
                      <a:pt x="46" y="171"/>
                    </a:cubicBezTo>
                    <a:cubicBezTo>
                      <a:pt x="76" y="120"/>
                      <a:pt x="119" y="76"/>
                      <a:pt x="171" y="46"/>
                    </a:cubicBezTo>
                    <a:cubicBezTo>
                      <a:pt x="223" y="16"/>
                      <a:pt x="281" y="0"/>
                      <a:pt x="341" y="0"/>
                    </a:cubicBezTo>
                    <a:lnTo>
                      <a:pt x="341" y="0"/>
                    </a:lnTo>
                    <a:lnTo>
                      <a:pt x="1050" y="0"/>
                    </a:lnTo>
                    <a:lnTo>
                      <a:pt x="1050" y="682"/>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8" name="Google Shape;718;p27"/>
              <p:cNvSpPr/>
              <p:nvPr/>
            </p:nvSpPr>
            <p:spPr>
              <a:xfrm rot="6299952">
                <a:off x="1814371" y="3831652"/>
                <a:ext cx="2317405" cy="1425839"/>
              </a:xfrm>
              <a:custGeom>
                <a:avLst/>
                <a:gdLst/>
                <a:ahLst/>
                <a:cxnLst/>
                <a:rect l="l" t="t" r="r" b="b"/>
                <a:pathLst>
                  <a:path w="980" h="603" extrusionOk="0">
                    <a:moveTo>
                      <a:pt x="180" y="300"/>
                    </a:moveTo>
                    <a:cubicBezTo>
                      <a:pt x="201" y="340"/>
                      <a:pt x="319" y="418"/>
                      <a:pt x="374" y="398"/>
                    </a:cubicBezTo>
                    <a:cubicBezTo>
                      <a:pt x="429" y="379"/>
                      <a:pt x="485" y="359"/>
                      <a:pt x="511" y="430"/>
                    </a:cubicBezTo>
                    <a:cubicBezTo>
                      <a:pt x="537" y="501"/>
                      <a:pt x="705" y="527"/>
                      <a:pt x="705" y="527"/>
                    </a:cubicBezTo>
                    <a:cubicBezTo>
                      <a:pt x="705" y="527"/>
                      <a:pt x="807" y="611"/>
                      <a:pt x="885" y="593"/>
                    </a:cubicBezTo>
                    <a:lnTo>
                      <a:pt x="885" y="593"/>
                    </a:lnTo>
                    <a:cubicBezTo>
                      <a:pt x="918" y="585"/>
                      <a:pt x="950" y="572"/>
                      <a:pt x="980" y="557"/>
                    </a:cubicBezTo>
                    <a:lnTo>
                      <a:pt x="980" y="481"/>
                    </a:lnTo>
                    <a:cubicBezTo>
                      <a:pt x="839" y="523"/>
                      <a:pt x="884" y="554"/>
                      <a:pt x="768" y="508"/>
                    </a:cubicBezTo>
                    <a:cubicBezTo>
                      <a:pt x="647" y="462"/>
                      <a:pt x="631" y="469"/>
                      <a:pt x="570" y="349"/>
                    </a:cubicBezTo>
                    <a:cubicBezTo>
                      <a:pt x="509" y="230"/>
                      <a:pt x="560" y="33"/>
                      <a:pt x="461" y="257"/>
                    </a:cubicBezTo>
                    <a:cubicBezTo>
                      <a:pt x="361" y="482"/>
                      <a:pt x="156" y="198"/>
                      <a:pt x="156" y="198"/>
                    </a:cubicBezTo>
                    <a:lnTo>
                      <a:pt x="152" y="28"/>
                    </a:lnTo>
                    <a:lnTo>
                      <a:pt x="152" y="28"/>
                    </a:lnTo>
                    <a:cubicBezTo>
                      <a:pt x="152" y="19"/>
                      <a:pt x="149" y="10"/>
                      <a:pt x="145" y="2"/>
                    </a:cubicBezTo>
                    <a:cubicBezTo>
                      <a:pt x="144" y="1"/>
                      <a:pt x="144" y="1"/>
                      <a:pt x="144" y="0"/>
                    </a:cubicBezTo>
                    <a:lnTo>
                      <a:pt x="144" y="0"/>
                    </a:lnTo>
                    <a:cubicBezTo>
                      <a:pt x="129" y="6"/>
                      <a:pt x="114" y="14"/>
                      <a:pt x="101" y="21"/>
                    </a:cubicBezTo>
                    <a:cubicBezTo>
                      <a:pt x="61" y="45"/>
                      <a:pt x="27" y="74"/>
                      <a:pt x="0" y="110"/>
                    </a:cubicBezTo>
                    <a:cubicBezTo>
                      <a:pt x="16" y="153"/>
                      <a:pt x="45" y="172"/>
                      <a:pt x="48" y="206"/>
                    </a:cubicBezTo>
                    <a:cubicBezTo>
                      <a:pt x="53" y="253"/>
                      <a:pt x="126" y="304"/>
                      <a:pt x="96" y="417"/>
                    </a:cubicBezTo>
                    <a:lnTo>
                      <a:pt x="96" y="417"/>
                    </a:lnTo>
                    <a:cubicBezTo>
                      <a:pt x="85" y="455"/>
                      <a:pt x="69" y="491"/>
                      <a:pt x="51" y="524"/>
                    </a:cubicBezTo>
                    <a:cubicBezTo>
                      <a:pt x="44" y="535"/>
                      <a:pt x="38" y="546"/>
                      <a:pt x="30" y="557"/>
                    </a:cubicBezTo>
                    <a:lnTo>
                      <a:pt x="30" y="557"/>
                    </a:lnTo>
                    <a:cubicBezTo>
                      <a:pt x="48" y="574"/>
                      <a:pt x="67" y="590"/>
                      <a:pt x="88" y="603"/>
                    </a:cubicBezTo>
                    <a:cubicBezTo>
                      <a:pt x="111" y="557"/>
                      <a:pt x="128" y="516"/>
                      <a:pt x="130" y="474"/>
                    </a:cubicBezTo>
                    <a:cubicBezTo>
                      <a:pt x="136" y="389"/>
                      <a:pt x="160" y="260"/>
                      <a:pt x="180" y="30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9" name="Google Shape;719;p27"/>
              <p:cNvSpPr/>
              <p:nvPr/>
            </p:nvSpPr>
            <p:spPr>
              <a:xfrm rot="6299952">
                <a:off x="3099518" y="3006418"/>
                <a:ext cx="248293" cy="730654"/>
              </a:xfrm>
              <a:custGeom>
                <a:avLst/>
                <a:gdLst/>
                <a:ahLst/>
                <a:cxnLst/>
                <a:rect l="l" t="t" r="r" b="b"/>
                <a:pathLst>
                  <a:path w="105" h="309" extrusionOk="0">
                    <a:moveTo>
                      <a:pt x="3" y="126"/>
                    </a:moveTo>
                    <a:lnTo>
                      <a:pt x="3" y="126"/>
                    </a:lnTo>
                    <a:cubicBezTo>
                      <a:pt x="8" y="143"/>
                      <a:pt x="11" y="160"/>
                      <a:pt x="11" y="177"/>
                    </a:cubicBezTo>
                    <a:cubicBezTo>
                      <a:pt x="11" y="190"/>
                      <a:pt x="10" y="202"/>
                      <a:pt x="7" y="214"/>
                    </a:cubicBezTo>
                    <a:lnTo>
                      <a:pt x="7" y="214"/>
                    </a:lnTo>
                    <a:cubicBezTo>
                      <a:pt x="14" y="248"/>
                      <a:pt x="26" y="280"/>
                      <a:pt x="42" y="309"/>
                    </a:cubicBezTo>
                    <a:cubicBezTo>
                      <a:pt x="73" y="287"/>
                      <a:pt x="101" y="273"/>
                      <a:pt x="105" y="217"/>
                    </a:cubicBezTo>
                    <a:cubicBezTo>
                      <a:pt x="110" y="133"/>
                      <a:pt x="56" y="129"/>
                      <a:pt x="39" y="44"/>
                    </a:cubicBezTo>
                    <a:cubicBezTo>
                      <a:pt x="36" y="31"/>
                      <a:pt x="34" y="16"/>
                      <a:pt x="31" y="0"/>
                    </a:cubicBezTo>
                    <a:lnTo>
                      <a:pt x="31" y="0"/>
                    </a:lnTo>
                    <a:cubicBezTo>
                      <a:pt x="13" y="37"/>
                      <a:pt x="3" y="78"/>
                      <a:pt x="0" y="119"/>
                    </a:cubicBezTo>
                    <a:lnTo>
                      <a:pt x="3" y="126"/>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0" name="Google Shape;720;p27"/>
              <p:cNvSpPr/>
              <p:nvPr/>
            </p:nvSpPr>
            <p:spPr>
              <a:xfrm rot="6299952">
                <a:off x="1909201" y="3881590"/>
                <a:ext cx="1241467" cy="650258"/>
              </a:xfrm>
              <a:custGeom>
                <a:avLst/>
                <a:gdLst/>
                <a:ahLst/>
                <a:cxnLst/>
                <a:rect l="l" t="t" r="r" b="b"/>
                <a:pathLst>
                  <a:path w="525" h="275" extrusionOk="0">
                    <a:moveTo>
                      <a:pt x="236" y="139"/>
                    </a:moveTo>
                    <a:cubicBezTo>
                      <a:pt x="260" y="241"/>
                      <a:pt x="321" y="252"/>
                      <a:pt x="382" y="264"/>
                    </a:cubicBezTo>
                    <a:lnTo>
                      <a:pt x="382" y="264"/>
                    </a:lnTo>
                    <a:cubicBezTo>
                      <a:pt x="389" y="265"/>
                      <a:pt x="395" y="268"/>
                      <a:pt x="401" y="271"/>
                    </a:cubicBezTo>
                    <a:cubicBezTo>
                      <a:pt x="403" y="273"/>
                      <a:pt x="405" y="274"/>
                      <a:pt x="407" y="275"/>
                    </a:cubicBezTo>
                    <a:lnTo>
                      <a:pt x="525" y="275"/>
                    </a:lnTo>
                    <a:cubicBezTo>
                      <a:pt x="505" y="243"/>
                      <a:pt x="510" y="203"/>
                      <a:pt x="417" y="197"/>
                    </a:cubicBezTo>
                    <a:cubicBezTo>
                      <a:pt x="263" y="187"/>
                      <a:pt x="355" y="85"/>
                      <a:pt x="279" y="72"/>
                    </a:cubicBezTo>
                    <a:cubicBezTo>
                      <a:pt x="203" y="60"/>
                      <a:pt x="63" y="-50"/>
                      <a:pt x="58" y="27"/>
                    </a:cubicBezTo>
                    <a:cubicBezTo>
                      <a:pt x="55" y="72"/>
                      <a:pt x="25" y="172"/>
                      <a:pt x="0" y="248"/>
                    </a:cubicBezTo>
                    <a:lnTo>
                      <a:pt x="0" y="248"/>
                    </a:lnTo>
                    <a:cubicBezTo>
                      <a:pt x="23" y="258"/>
                      <a:pt x="46" y="265"/>
                      <a:pt x="70" y="269"/>
                    </a:cubicBezTo>
                    <a:cubicBezTo>
                      <a:pt x="83" y="221"/>
                      <a:pt x="101" y="163"/>
                      <a:pt x="120" y="139"/>
                    </a:cubicBezTo>
                    <a:cubicBezTo>
                      <a:pt x="154" y="95"/>
                      <a:pt x="212" y="37"/>
                      <a:pt x="236" y="139"/>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1" name="Google Shape;721;p27"/>
              <p:cNvSpPr/>
              <p:nvPr/>
            </p:nvSpPr>
            <p:spPr>
              <a:xfrm rot="6299952">
                <a:off x="2207416" y="3928559"/>
                <a:ext cx="238835" cy="153697"/>
              </a:xfrm>
              <a:custGeom>
                <a:avLst/>
                <a:gdLst/>
                <a:ahLst/>
                <a:cxnLst/>
                <a:rect l="l" t="t" r="r" b="b"/>
                <a:pathLst>
                  <a:path w="101" h="65" extrusionOk="0">
                    <a:moveTo>
                      <a:pt x="1" y="8"/>
                    </a:moveTo>
                    <a:cubicBezTo>
                      <a:pt x="0" y="25"/>
                      <a:pt x="0" y="46"/>
                      <a:pt x="0" y="65"/>
                    </a:cubicBezTo>
                    <a:lnTo>
                      <a:pt x="101" y="65"/>
                    </a:lnTo>
                    <a:cubicBezTo>
                      <a:pt x="57" y="25"/>
                      <a:pt x="3" y="-19"/>
                      <a:pt x="1" y="8"/>
                    </a:cubicBezTo>
                    <a:close/>
                  </a:path>
                </a:pathLst>
              </a:custGeom>
              <a:solidFill>
                <a:schemeClr val="accent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2" name="Google Shape;722;p27"/>
              <p:cNvSpPr/>
              <p:nvPr/>
            </p:nvSpPr>
            <p:spPr>
              <a:xfrm rot="6299952">
                <a:off x="2238621" y="4325433"/>
                <a:ext cx="1773524" cy="1082976"/>
              </a:xfrm>
              <a:custGeom>
                <a:avLst/>
                <a:gdLst/>
                <a:ahLst/>
                <a:cxnLst/>
                <a:rect l="l" t="t" r="r" b="b"/>
                <a:pathLst>
                  <a:path w="750" h="458" extrusionOk="0">
                    <a:moveTo>
                      <a:pt x="2" y="120"/>
                    </a:moveTo>
                    <a:cubicBezTo>
                      <a:pt x="24" y="253"/>
                      <a:pt x="231" y="43"/>
                      <a:pt x="289" y="100"/>
                    </a:cubicBezTo>
                    <a:cubicBezTo>
                      <a:pt x="346" y="158"/>
                      <a:pt x="340" y="366"/>
                      <a:pt x="440" y="372"/>
                    </a:cubicBezTo>
                    <a:cubicBezTo>
                      <a:pt x="539" y="379"/>
                      <a:pt x="542" y="348"/>
                      <a:pt x="591" y="421"/>
                    </a:cubicBezTo>
                    <a:cubicBezTo>
                      <a:pt x="624" y="470"/>
                      <a:pt x="675" y="461"/>
                      <a:pt x="750" y="448"/>
                    </a:cubicBezTo>
                    <a:lnTo>
                      <a:pt x="750" y="382"/>
                    </a:lnTo>
                    <a:cubicBezTo>
                      <a:pt x="612" y="378"/>
                      <a:pt x="520" y="350"/>
                      <a:pt x="495" y="253"/>
                    </a:cubicBezTo>
                    <a:cubicBezTo>
                      <a:pt x="473" y="172"/>
                      <a:pt x="474" y="72"/>
                      <a:pt x="449" y="0"/>
                    </a:cubicBezTo>
                    <a:lnTo>
                      <a:pt x="47" y="0"/>
                    </a:lnTo>
                    <a:cubicBezTo>
                      <a:pt x="13" y="34"/>
                      <a:pt x="-5" y="75"/>
                      <a:pt x="2" y="12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3" name="Google Shape;723;p27"/>
              <p:cNvSpPr/>
              <p:nvPr/>
            </p:nvSpPr>
            <p:spPr>
              <a:xfrm rot="6299952">
                <a:off x="2822017" y="5085726"/>
                <a:ext cx="602998" cy="773216"/>
              </a:xfrm>
              <a:custGeom>
                <a:avLst/>
                <a:gdLst/>
                <a:ahLst/>
                <a:cxnLst/>
                <a:rect l="l" t="t" r="r" b="b"/>
                <a:pathLst>
                  <a:path w="255" h="327" extrusionOk="0">
                    <a:moveTo>
                      <a:pt x="255" y="257"/>
                    </a:moveTo>
                    <a:cubicBezTo>
                      <a:pt x="186" y="266"/>
                      <a:pt x="152" y="247"/>
                      <a:pt x="149" y="202"/>
                    </a:cubicBezTo>
                    <a:cubicBezTo>
                      <a:pt x="147" y="167"/>
                      <a:pt x="104" y="75"/>
                      <a:pt x="66" y="0"/>
                    </a:cubicBezTo>
                    <a:lnTo>
                      <a:pt x="0" y="0"/>
                    </a:lnTo>
                    <a:cubicBezTo>
                      <a:pt x="26" y="76"/>
                      <a:pt x="54" y="170"/>
                      <a:pt x="92" y="252"/>
                    </a:cubicBezTo>
                    <a:cubicBezTo>
                      <a:pt x="127" y="326"/>
                      <a:pt x="186" y="333"/>
                      <a:pt x="255" y="324"/>
                    </a:cubicBezTo>
                    <a:lnTo>
                      <a:pt x="255" y="25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4" name="Google Shape;724;p27"/>
              <p:cNvSpPr/>
              <p:nvPr/>
            </p:nvSpPr>
            <p:spPr>
              <a:xfrm rot="6299952">
                <a:off x="3097496" y="5444738"/>
                <a:ext cx="300317" cy="435082"/>
              </a:xfrm>
              <a:custGeom>
                <a:avLst/>
                <a:gdLst/>
                <a:ahLst/>
                <a:cxnLst/>
                <a:rect l="l" t="t" r="r" b="b"/>
                <a:pathLst>
                  <a:path w="127" h="184" extrusionOk="0">
                    <a:moveTo>
                      <a:pt x="107" y="184"/>
                    </a:moveTo>
                    <a:cubicBezTo>
                      <a:pt x="114" y="184"/>
                      <a:pt x="120" y="184"/>
                      <a:pt x="127" y="184"/>
                    </a:cubicBezTo>
                    <a:lnTo>
                      <a:pt x="127" y="0"/>
                    </a:lnTo>
                    <a:lnTo>
                      <a:pt x="120" y="0"/>
                    </a:lnTo>
                    <a:cubicBezTo>
                      <a:pt x="108" y="57"/>
                      <a:pt x="94" y="43"/>
                      <a:pt x="81" y="0"/>
                    </a:cubicBezTo>
                    <a:lnTo>
                      <a:pt x="0" y="0"/>
                    </a:lnTo>
                    <a:cubicBezTo>
                      <a:pt x="15" y="82"/>
                      <a:pt x="46" y="183"/>
                      <a:pt x="107" y="184"/>
                    </a:cubicBezTo>
                    <a:close/>
                  </a:path>
                </a:pathLst>
              </a:custGeom>
              <a:solidFill>
                <a:schemeClr val="accent2"/>
              </a:solidFill>
              <a:ln>
                <a:noFill/>
              </a:ln>
            </p:spPr>
            <p:txBody>
              <a:bodyPr spcFirstLastPara="1" wrap="square" lIns="90000" tIns="21225" rIns="90000" bIns="21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725" name="Google Shape;725;p27"/>
            <p:cNvGrpSpPr/>
            <p:nvPr/>
          </p:nvGrpSpPr>
          <p:grpSpPr>
            <a:xfrm>
              <a:off x="5976073" y="1562005"/>
              <a:ext cx="1483769" cy="1486156"/>
              <a:chOff x="-3513814" y="3386670"/>
              <a:chExt cx="1224131" cy="1226100"/>
            </a:xfrm>
          </p:grpSpPr>
          <p:sp>
            <p:nvSpPr>
              <p:cNvPr id="726" name="Google Shape;726;p27"/>
              <p:cNvSpPr/>
              <p:nvPr/>
            </p:nvSpPr>
            <p:spPr>
              <a:xfrm>
                <a:off x="-3513748" y="3386670"/>
                <a:ext cx="1224000" cy="1226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727" name="Google Shape;727;p27"/>
              <p:cNvGrpSpPr/>
              <p:nvPr/>
            </p:nvGrpSpPr>
            <p:grpSpPr>
              <a:xfrm>
                <a:off x="-3513814" y="3386727"/>
                <a:ext cx="1224131" cy="1225985"/>
                <a:chOff x="-3505302" y="3378015"/>
                <a:chExt cx="1224131" cy="1225985"/>
              </a:xfrm>
            </p:grpSpPr>
            <p:sp>
              <p:nvSpPr>
                <p:cNvPr id="728" name="Google Shape;728;p27"/>
                <p:cNvSpPr/>
                <p:nvPr/>
              </p:nvSpPr>
              <p:spPr>
                <a:xfrm>
                  <a:off x="-3505302" y="3378015"/>
                  <a:ext cx="203099" cy="203100"/>
                </a:xfrm>
                <a:custGeom>
                  <a:avLst/>
                  <a:gdLst/>
                  <a:ahLst/>
                  <a:cxnLst/>
                  <a:rect l="l" t="t" r="r" b="b"/>
                  <a:pathLst>
                    <a:path w="110" h="110" extrusionOk="0">
                      <a:moveTo>
                        <a:pt x="6" y="0"/>
                      </a:moveTo>
                      <a:lnTo>
                        <a:pt x="0" y="6"/>
                      </a:lnTo>
                      <a:lnTo>
                        <a:pt x="0" y="110"/>
                      </a:lnTo>
                      <a:lnTo>
                        <a:pt x="110" y="0"/>
                      </a:lnTo>
                      <a:lnTo>
                        <a:pt x="6" y="0"/>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9" name="Google Shape;729;p27"/>
                <p:cNvSpPr/>
                <p:nvPr/>
              </p:nvSpPr>
              <p:spPr>
                <a:xfrm>
                  <a:off x="-3505302" y="3378015"/>
                  <a:ext cx="576061" cy="576065"/>
                </a:xfrm>
                <a:custGeom>
                  <a:avLst/>
                  <a:gdLst/>
                  <a:ahLst/>
                  <a:cxnLst/>
                  <a:rect l="l" t="t" r="r" b="b"/>
                  <a:pathLst>
                    <a:path w="312" h="312" extrusionOk="0">
                      <a:moveTo>
                        <a:pt x="208" y="0"/>
                      </a:moveTo>
                      <a:lnTo>
                        <a:pt x="0" y="208"/>
                      </a:lnTo>
                      <a:lnTo>
                        <a:pt x="0" y="312"/>
                      </a:lnTo>
                      <a:lnTo>
                        <a:pt x="312" y="0"/>
                      </a:lnTo>
                      <a:lnTo>
                        <a:pt x="208"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0" name="Google Shape;730;p27"/>
                <p:cNvSpPr/>
                <p:nvPr/>
              </p:nvSpPr>
              <p:spPr>
                <a:xfrm>
                  <a:off x="-3505302" y="3378015"/>
                  <a:ext cx="949024" cy="949030"/>
                </a:xfrm>
                <a:custGeom>
                  <a:avLst/>
                  <a:gdLst/>
                  <a:ahLst/>
                  <a:cxnLst/>
                  <a:rect l="l" t="t" r="r" b="b"/>
                  <a:pathLst>
                    <a:path w="514" h="514" extrusionOk="0">
                      <a:moveTo>
                        <a:pt x="410" y="0"/>
                      </a:moveTo>
                      <a:lnTo>
                        <a:pt x="0" y="410"/>
                      </a:lnTo>
                      <a:lnTo>
                        <a:pt x="0" y="514"/>
                      </a:lnTo>
                      <a:lnTo>
                        <a:pt x="514" y="0"/>
                      </a:lnTo>
                      <a:lnTo>
                        <a:pt x="41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1" name="Google Shape;731;p27"/>
                <p:cNvSpPr/>
                <p:nvPr/>
              </p:nvSpPr>
              <p:spPr>
                <a:xfrm>
                  <a:off x="-3505302" y="3378015"/>
                  <a:ext cx="1224130" cy="1225985"/>
                </a:xfrm>
                <a:custGeom>
                  <a:avLst/>
                  <a:gdLst/>
                  <a:ahLst/>
                  <a:cxnLst/>
                  <a:rect l="l" t="t" r="r" b="b"/>
                  <a:pathLst>
                    <a:path w="663" h="664" extrusionOk="0">
                      <a:moveTo>
                        <a:pt x="663" y="0"/>
                      </a:moveTo>
                      <a:lnTo>
                        <a:pt x="612" y="0"/>
                      </a:lnTo>
                      <a:lnTo>
                        <a:pt x="0" y="612"/>
                      </a:lnTo>
                      <a:lnTo>
                        <a:pt x="0" y="664"/>
                      </a:lnTo>
                      <a:lnTo>
                        <a:pt x="52" y="664"/>
                      </a:lnTo>
                      <a:lnTo>
                        <a:pt x="663" y="52"/>
                      </a:lnTo>
                      <a:lnTo>
                        <a:pt x="663"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2" name="Google Shape;732;p27"/>
                <p:cNvSpPr/>
                <p:nvPr/>
              </p:nvSpPr>
              <p:spPr>
                <a:xfrm>
                  <a:off x="-3228350" y="3654969"/>
                  <a:ext cx="947178" cy="949030"/>
                </a:xfrm>
                <a:custGeom>
                  <a:avLst/>
                  <a:gdLst/>
                  <a:ahLst/>
                  <a:cxnLst/>
                  <a:rect l="l" t="t" r="r" b="b"/>
                  <a:pathLst>
                    <a:path w="513" h="514" extrusionOk="0">
                      <a:moveTo>
                        <a:pt x="513" y="0"/>
                      </a:moveTo>
                      <a:lnTo>
                        <a:pt x="0" y="514"/>
                      </a:lnTo>
                      <a:lnTo>
                        <a:pt x="104" y="514"/>
                      </a:lnTo>
                      <a:lnTo>
                        <a:pt x="513" y="104"/>
                      </a:lnTo>
                      <a:lnTo>
                        <a:pt x="513"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3" name="Google Shape;733;p27"/>
                <p:cNvSpPr/>
                <p:nvPr/>
              </p:nvSpPr>
              <p:spPr>
                <a:xfrm>
                  <a:off x="-2855387" y="4027934"/>
                  <a:ext cx="574215" cy="576065"/>
                </a:xfrm>
                <a:custGeom>
                  <a:avLst/>
                  <a:gdLst/>
                  <a:ahLst/>
                  <a:cxnLst/>
                  <a:rect l="l" t="t" r="r" b="b"/>
                  <a:pathLst>
                    <a:path w="311" h="312" extrusionOk="0">
                      <a:moveTo>
                        <a:pt x="311" y="0"/>
                      </a:moveTo>
                      <a:lnTo>
                        <a:pt x="0" y="312"/>
                      </a:lnTo>
                      <a:lnTo>
                        <a:pt x="104" y="312"/>
                      </a:lnTo>
                      <a:lnTo>
                        <a:pt x="311" y="104"/>
                      </a:lnTo>
                      <a:lnTo>
                        <a:pt x="311"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4" name="Google Shape;734;p27"/>
                <p:cNvSpPr/>
                <p:nvPr/>
              </p:nvSpPr>
              <p:spPr>
                <a:xfrm>
                  <a:off x="-2482424" y="4400899"/>
                  <a:ext cx="201252" cy="203100"/>
                </a:xfrm>
                <a:custGeom>
                  <a:avLst/>
                  <a:gdLst/>
                  <a:ahLst/>
                  <a:cxnLst/>
                  <a:rect l="l" t="t" r="r" b="b"/>
                  <a:pathLst>
                    <a:path w="109" h="110" extrusionOk="0">
                      <a:moveTo>
                        <a:pt x="109" y="0"/>
                      </a:moveTo>
                      <a:lnTo>
                        <a:pt x="0" y="110"/>
                      </a:lnTo>
                      <a:lnTo>
                        <a:pt x="103" y="110"/>
                      </a:lnTo>
                      <a:lnTo>
                        <a:pt x="109" y="103"/>
                      </a:lnTo>
                      <a:lnTo>
                        <a:pt x="109" y="0"/>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735" name="Google Shape;735;p27"/>
            <p:cNvSpPr/>
            <p:nvPr/>
          </p:nvSpPr>
          <p:spPr>
            <a:xfrm>
              <a:off x="6354613" y="378755"/>
              <a:ext cx="726675" cy="724615"/>
            </a:xfrm>
            <a:custGeom>
              <a:avLst/>
              <a:gdLst/>
              <a:ahLst/>
              <a:cxnLst/>
              <a:rect l="l" t="t" r="r" b="b"/>
              <a:pathLst>
                <a:path w="343" h="342" extrusionOk="0">
                  <a:moveTo>
                    <a:pt x="171" y="0"/>
                  </a:moveTo>
                  <a:lnTo>
                    <a:pt x="192" y="72"/>
                  </a:lnTo>
                  <a:lnTo>
                    <a:pt x="192" y="72"/>
                  </a:lnTo>
                  <a:cubicBezTo>
                    <a:pt x="195" y="81"/>
                    <a:pt x="198" y="90"/>
                    <a:pt x="203" y="98"/>
                  </a:cubicBezTo>
                  <a:cubicBezTo>
                    <a:pt x="213" y="115"/>
                    <a:pt x="227" y="129"/>
                    <a:pt x="245" y="139"/>
                  </a:cubicBezTo>
                  <a:cubicBezTo>
                    <a:pt x="253" y="144"/>
                    <a:pt x="261" y="147"/>
                    <a:pt x="270" y="150"/>
                  </a:cubicBezTo>
                  <a:lnTo>
                    <a:pt x="343" y="171"/>
                  </a:lnTo>
                  <a:lnTo>
                    <a:pt x="270" y="192"/>
                  </a:lnTo>
                  <a:lnTo>
                    <a:pt x="270" y="192"/>
                  </a:lnTo>
                  <a:cubicBezTo>
                    <a:pt x="261" y="194"/>
                    <a:pt x="253" y="198"/>
                    <a:pt x="245" y="202"/>
                  </a:cubicBezTo>
                  <a:cubicBezTo>
                    <a:pt x="227" y="212"/>
                    <a:pt x="213" y="227"/>
                    <a:pt x="203" y="244"/>
                  </a:cubicBezTo>
                  <a:cubicBezTo>
                    <a:pt x="198" y="252"/>
                    <a:pt x="195" y="260"/>
                    <a:pt x="192" y="269"/>
                  </a:cubicBezTo>
                  <a:lnTo>
                    <a:pt x="171" y="342"/>
                  </a:lnTo>
                  <a:lnTo>
                    <a:pt x="151" y="269"/>
                  </a:lnTo>
                  <a:lnTo>
                    <a:pt x="151" y="269"/>
                  </a:lnTo>
                  <a:cubicBezTo>
                    <a:pt x="148" y="260"/>
                    <a:pt x="144" y="252"/>
                    <a:pt x="140" y="244"/>
                  </a:cubicBezTo>
                  <a:cubicBezTo>
                    <a:pt x="130" y="227"/>
                    <a:pt x="116" y="212"/>
                    <a:pt x="98" y="202"/>
                  </a:cubicBezTo>
                  <a:cubicBezTo>
                    <a:pt x="90" y="198"/>
                    <a:pt x="82" y="194"/>
                    <a:pt x="73" y="192"/>
                  </a:cubicBezTo>
                  <a:lnTo>
                    <a:pt x="0" y="171"/>
                  </a:lnTo>
                  <a:lnTo>
                    <a:pt x="73" y="150"/>
                  </a:lnTo>
                  <a:lnTo>
                    <a:pt x="73" y="150"/>
                  </a:lnTo>
                  <a:cubicBezTo>
                    <a:pt x="82" y="147"/>
                    <a:pt x="90" y="144"/>
                    <a:pt x="98" y="139"/>
                  </a:cubicBezTo>
                  <a:cubicBezTo>
                    <a:pt x="116" y="129"/>
                    <a:pt x="130" y="115"/>
                    <a:pt x="140" y="98"/>
                  </a:cubicBezTo>
                  <a:cubicBezTo>
                    <a:pt x="144" y="90"/>
                    <a:pt x="148" y="81"/>
                    <a:pt x="151" y="72"/>
                  </a:cubicBezTo>
                  <a:lnTo>
                    <a:pt x="171" y="0"/>
                  </a:lnTo>
                  <a:close/>
                </a:path>
              </a:pathLst>
            </a:custGeom>
            <a:noFill/>
            <a:ln w="19050" cap="flat" cmpd="sng">
              <a:solidFill>
                <a:schemeClr val="accent4"/>
              </a:solidFill>
              <a:prstDash val="solid"/>
              <a:round/>
              <a:headEnd type="none" w="sm" len="sm"/>
              <a:tailEnd type="none" w="sm" len="sm"/>
            </a:ln>
          </p:spPr>
          <p:txBody>
            <a:bodyPr spcFirstLastPara="1" wrap="square" lIns="91800" tIns="46800" rIns="91800" bIns="46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6" name="Google Shape;736;p27"/>
            <p:cNvSpPr/>
            <p:nvPr/>
          </p:nvSpPr>
          <p:spPr>
            <a:xfrm>
              <a:off x="7040925" y="770775"/>
              <a:ext cx="1483750" cy="1486750"/>
            </a:xfrm>
            <a:custGeom>
              <a:avLst/>
              <a:gdLst/>
              <a:ahLst/>
              <a:cxnLst/>
              <a:rect l="l" t="t" r="r" b="b"/>
              <a:pathLst>
                <a:path w="494" h="495" extrusionOk="0">
                  <a:moveTo>
                    <a:pt x="247" y="0"/>
                  </a:moveTo>
                  <a:lnTo>
                    <a:pt x="279" y="128"/>
                  </a:lnTo>
                  <a:lnTo>
                    <a:pt x="370" y="33"/>
                  </a:lnTo>
                  <a:lnTo>
                    <a:pt x="334" y="160"/>
                  </a:lnTo>
                  <a:lnTo>
                    <a:pt x="461" y="124"/>
                  </a:lnTo>
                  <a:lnTo>
                    <a:pt x="366" y="215"/>
                  </a:lnTo>
                  <a:lnTo>
                    <a:pt x="494" y="247"/>
                  </a:lnTo>
                  <a:lnTo>
                    <a:pt x="366" y="279"/>
                  </a:lnTo>
                  <a:lnTo>
                    <a:pt x="461" y="371"/>
                  </a:lnTo>
                  <a:lnTo>
                    <a:pt x="334" y="335"/>
                  </a:lnTo>
                  <a:lnTo>
                    <a:pt x="370" y="462"/>
                  </a:lnTo>
                  <a:lnTo>
                    <a:pt x="279" y="367"/>
                  </a:lnTo>
                  <a:lnTo>
                    <a:pt x="247" y="495"/>
                  </a:lnTo>
                  <a:lnTo>
                    <a:pt x="215" y="367"/>
                  </a:lnTo>
                  <a:lnTo>
                    <a:pt x="124" y="462"/>
                  </a:lnTo>
                  <a:lnTo>
                    <a:pt x="159" y="335"/>
                  </a:lnTo>
                  <a:lnTo>
                    <a:pt x="33" y="371"/>
                  </a:lnTo>
                  <a:lnTo>
                    <a:pt x="128" y="279"/>
                  </a:lnTo>
                  <a:lnTo>
                    <a:pt x="0" y="247"/>
                  </a:lnTo>
                  <a:lnTo>
                    <a:pt x="128" y="215"/>
                  </a:lnTo>
                  <a:lnTo>
                    <a:pt x="33" y="124"/>
                  </a:lnTo>
                  <a:lnTo>
                    <a:pt x="159" y="160"/>
                  </a:lnTo>
                  <a:lnTo>
                    <a:pt x="124" y="33"/>
                  </a:lnTo>
                  <a:lnTo>
                    <a:pt x="215" y="128"/>
                  </a:lnTo>
                  <a:lnTo>
                    <a:pt x="247" y="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737" name="Google Shape;737;p27"/>
            <p:cNvGrpSpPr/>
            <p:nvPr/>
          </p:nvGrpSpPr>
          <p:grpSpPr>
            <a:xfrm>
              <a:off x="7283986" y="-470798"/>
              <a:ext cx="2732227" cy="2423719"/>
              <a:chOff x="3764160" y="4299120"/>
              <a:chExt cx="519840" cy="461160"/>
            </a:xfrm>
          </p:grpSpPr>
          <p:sp>
            <p:nvSpPr>
              <p:cNvPr id="738" name="Google Shape;738;p27"/>
              <p:cNvSpPr/>
              <p:nvPr/>
            </p:nvSpPr>
            <p:spPr>
              <a:xfrm>
                <a:off x="3764160" y="4299120"/>
                <a:ext cx="133560" cy="133920"/>
              </a:xfrm>
              <a:custGeom>
                <a:avLst/>
                <a:gdLst/>
                <a:ahLst/>
                <a:cxnLst/>
                <a:rect l="l" t="t" r="r" b="b"/>
                <a:pathLst>
                  <a:path w="371" h="372" extrusionOk="0">
                    <a:moveTo>
                      <a:pt x="371" y="0"/>
                    </a:moveTo>
                    <a:lnTo>
                      <a:pt x="371" y="0"/>
                    </a:lnTo>
                    <a:cubicBezTo>
                      <a:pt x="317" y="69"/>
                      <a:pt x="259" y="135"/>
                      <a:pt x="196" y="197"/>
                    </a:cubicBezTo>
                    <a:lnTo>
                      <a:pt x="196" y="197"/>
                    </a:lnTo>
                    <a:cubicBezTo>
                      <a:pt x="135" y="259"/>
                      <a:pt x="69" y="318"/>
                      <a:pt x="0" y="372"/>
                    </a:cubicBezTo>
                    <a:lnTo>
                      <a:pt x="0" y="372"/>
                    </a:lnTo>
                    <a:cubicBezTo>
                      <a:pt x="54" y="302"/>
                      <a:pt x="112" y="237"/>
                      <a:pt x="175" y="175"/>
                    </a:cubicBezTo>
                    <a:lnTo>
                      <a:pt x="175" y="175"/>
                    </a:lnTo>
                    <a:cubicBezTo>
                      <a:pt x="236" y="113"/>
                      <a:pt x="302" y="54"/>
                      <a:pt x="371"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9" name="Google Shape;739;p27"/>
              <p:cNvSpPr/>
              <p:nvPr/>
            </p:nvSpPr>
            <p:spPr>
              <a:xfrm>
                <a:off x="3866760" y="4402080"/>
                <a:ext cx="133920" cy="133920"/>
              </a:xfrm>
              <a:custGeom>
                <a:avLst/>
                <a:gdLst/>
                <a:ahLst/>
                <a:cxnLst/>
                <a:rect l="l" t="t" r="r" b="b"/>
                <a:pathLst>
                  <a:path w="372" h="372" extrusionOk="0">
                    <a:moveTo>
                      <a:pt x="372" y="0"/>
                    </a:moveTo>
                    <a:lnTo>
                      <a:pt x="372" y="0"/>
                    </a:lnTo>
                    <a:cubicBezTo>
                      <a:pt x="318" y="69"/>
                      <a:pt x="259" y="135"/>
                      <a:pt x="197" y="197"/>
                    </a:cubicBezTo>
                    <a:lnTo>
                      <a:pt x="197" y="197"/>
                    </a:lnTo>
                    <a:cubicBezTo>
                      <a:pt x="135" y="259"/>
                      <a:pt x="70" y="318"/>
                      <a:pt x="0" y="372"/>
                    </a:cubicBezTo>
                    <a:lnTo>
                      <a:pt x="0" y="372"/>
                    </a:lnTo>
                    <a:cubicBezTo>
                      <a:pt x="54" y="302"/>
                      <a:pt x="113" y="237"/>
                      <a:pt x="176" y="175"/>
                    </a:cubicBezTo>
                    <a:lnTo>
                      <a:pt x="176" y="175"/>
                    </a:lnTo>
                    <a:cubicBezTo>
                      <a:pt x="237" y="113"/>
                      <a:pt x="303" y="54"/>
                      <a:pt x="372"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0" name="Google Shape;740;p27"/>
              <p:cNvSpPr/>
              <p:nvPr/>
            </p:nvSpPr>
            <p:spPr>
              <a:xfrm>
                <a:off x="3841200" y="4530960"/>
                <a:ext cx="133560" cy="133560"/>
              </a:xfrm>
              <a:custGeom>
                <a:avLst/>
                <a:gdLst/>
                <a:ahLst/>
                <a:cxnLst/>
                <a:rect l="l" t="t" r="r" b="b"/>
                <a:pathLst>
                  <a:path w="371" h="371" extrusionOk="0">
                    <a:moveTo>
                      <a:pt x="371" y="0"/>
                    </a:moveTo>
                    <a:lnTo>
                      <a:pt x="371" y="0"/>
                    </a:lnTo>
                    <a:cubicBezTo>
                      <a:pt x="317" y="69"/>
                      <a:pt x="259" y="135"/>
                      <a:pt x="196" y="196"/>
                    </a:cubicBezTo>
                    <a:lnTo>
                      <a:pt x="196" y="196"/>
                    </a:lnTo>
                    <a:cubicBezTo>
                      <a:pt x="135" y="259"/>
                      <a:pt x="69" y="317"/>
                      <a:pt x="0" y="371"/>
                    </a:cubicBezTo>
                    <a:lnTo>
                      <a:pt x="0" y="371"/>
                    </a:lnTo>
                    <a:cubicBezTo>
                      <a:pt x="54" y="302"/>
                      <a:pt x="112" y="236"/>
                      <a:pt x="175" y="175"/>
                    </a:cubicBezTo>
                    <a:lnTo>
                      <a:pt x="175" y="175"/>
                    </a:lnTo>
                    <a:cubicBezTo>
                      <a:pt x="237" y="112"/>
                      <a:pt x="302" y="54"/>
                      <a:pt x="371"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1" name="Google Shape;741;p27"/>
              <p:cNvSpPr/>
              <p:nvPr/>
            </p:nvSpPr>
            <p:spPr>
              <a:xfrm>
                <a:off x="3969720" y="4505040"/>
                <a:ext cx="133920" cy="133920"/>
              </a:xfrm>
              <a:custGeom>
                <a:avLst/>
                <a:gdLst/>
                <a:ahLst/>
                <a:cxnLst/>
                <a:rect l="l" t="t" r="r" b="b"/>
                <a:pathLst>
                  <a:path w="372" h="372" extrusionOk="0">
                    <a:moveTo>
                      <a:pt x="372" y="0"/>
                    </a:moveTo>
                    <a:lnTo>
                      <a:pt x="372" y="0"/>
                    </a:lnTo>
                    <a:cubicBezTo>
                      <a:pt x="318" y="69"/>
                      <a:pt x="259" y="135"/>
                      <a:pt x="197" y="197"/>
                    </a:cubicBezTo>
                    <a:lnTo>
                      <a:pt x="197" y="197"/>
                    </a:lnTo>
                    <a:cubicBezTo>
                      <a:pt x="135" y="259"/>
                      <a:pt x="70" y="318"/>
                      <a:pt x="0" y="372"/>
                    </a:cubicBezTo>
                    <a:lnTo>
                      <a:pt x="0" y="372"/>
                    </a:lnTo>
                    <a:cubicBezTo>
                      <a:pt x="54" y="302"/>
                      <a:pt x="113" y="237"/>
                      <a:pt x="175" y="175"/>
                    </a:cubicBezTo>
                    <a:lnTo>
                      <a:pt x="175" y="175"/>
                    </a:lnTo>
                    <a:cubicBezTo>
                      <a:pt x="237" y="113"/>
                      <a:pt x="303" y="54"/>
                      <a:pt x="372"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2" name="Google Shape;742;p27"/>
              <p:cNvSpPr/>
              <p:nvPr/>
            </p:nvSpPr>
            <p:spPr>
              <a:xfrm>
                <a:off x="3945240" y="4628520"/>
                <a:ext cx="131760" cy="131760"/>
              </a:xfrm>
              <a:custGeom>
                <a:avLst/>
                <a:gdLst/>
                <a:ahLst/>
                <a:cxnLst/>
                <a:rect l="l" t="t" r="r" b="b"/>
                <a:pathLst>
                  <a:path w="366" h="366" extrusionOk="0">
                    <a:moveTo>
                      <a:pt x="366" y="0"/>
                    </a:moveTo>
                    <a:lnTo>
                      <a:pt x="366" y="0"/>
                    </a:lnTo>
                    <a:cubicBezTo>
                      <a:pt x="313" y="69"/>
                      <a:pt x="255" y="133"/>
                      <a:pt x="194" y="194"/>
                    </a:cubicBezTo>
                    <a:lnTo>
                      <a:pt x="194" y="194"/>
                    </a:lnTo>
                    <a:cubicBezTo>
                      <a:pt x="133" y="255"/>
                      <a:pt x="69" y="313"/>
                      <a:pt x="0" y="366"/>
                    </a:cubicBezTo>
                    <a:lnTo>
                      <a:pt x="0" y="366"/>
                    </a:lnTo>
                    <a:cubicBezTo>
                      <a:pt x="53" y="298"/>
                      <a:pt x="111" y="233"/>
                      <a:pt x="173" y="172"/>
                    </a:cubicBezTo>
                    <a:lnTo>
                      <a:pt x="173" y="172"/>
                    </a:lnTo>
                    <a:cubicBezTo>
                      <a:pt x="233" y="111"/>
                      <a:pt x="298" y="54"/>
                      <a:pt x="366"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3" name="Google Shape;743;p27"/>
              <p:cNvSpPr/>
              <p:nvPr/>
            </p:nvSpPr>
            <p:spPr>
              <a:xfrm>
                <a:off x="4071960" y="4603320"/>
                <a:ext cx="131760" cy="131760"/>
              </a:xfrm>
              <a:custGeom>
                <a:avLst/>
                <a:gdLst/>
                <a:ahLst/>
                <a:cxnLst/>
                <a:rect l="l" t="t" r="r" b="b"/>
                <a:pathLst>
                  <a:path w="366" h="366" extrusionOk="0">
                    <a:moveTo>
                      <a:pt x="366" y="0"/>
                    </a:moveTo>
                    <a:lnTo>
                      <a:pt x="366" y="0"/>
                    </a:lnTo>
                    <a:cubicBezTo>
                      <a:pt x="313" y="68"/>
                      <a:pt x="255" y="133"/>
                      <a:pt x="194" y="193"/>
                    </a:cubicBezTo>
                    <a:lnTo>
                      <a:pt x="194" y="193"/>
                    </a:lnTo>
                    <a:cubicBezTo>
                      <a:pt x="133" y="255"/>
                      <a:pt x="69" y="313"/>
                      <a:pt x="0" y="366"/>
                    </a:cubicBezTo>
                    <a:lnTo>
                      <a:pt x="0" y="366"/>
                    </a:lnTo>
                    <a:cubicBezTo>
                      <a:pt x="53" y="298"/>
                      <a:pt x="111" y="233"/>
                      <a:pt x="173" y="173"/>
                    </a:cubicBezTo>
                    <a:lnTo>
                      <a:pt x="173" y="173"/>
                    </a:lnTo>
                    <a:cubicBezTo>
                      <a:pt x="233" y="111"/>
                      <a:pt x="298" y="54"/>
                      <a:pt x="366"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4" name="Google Shape;744;p27"/>
              <p:cNvSpPr/>
              <p:nvPr/>
            </p:nvSpPr>
            <p:spPr>
              <a:xfrm>
                <a:off x="4021200" y="4350600"/>
                <a:ext cx="133920" cy="133560"/>
              </a:xfrm>
              <a:custGeom>
                <a:avLst/>
                <a:gdLst/>
                <a:ahLst/>
                <a:cxnLst/>
                <a:rect l="l" t="t" r="r" b="b"/>
                <a:pathLst>
                  <a:path w="372" h="371" extrusionOk="0">
                    <a:moveTo>
                      <a:pt x="372" y="0"/>
                    </a:moveTo>
                    <a:lnTo>
                      <a:pt x="372" y="0"/>
                    </a:lnTo>
                    <a:cubicBezTo>
                      <a:pt x="318" y="69"/>
                      <a:pt x="259" y="135"/>
                      <a:pt x="197" y="197"/>
                    </a:cubicBezTo>
                    <a:lnTo>
                      <a:pt x="197" y="197"/>
                    </a:lnTo>
                    <a:cubicBezTo>
                      <a:pt x="135" y="259"/>
                      <a:pt x="70" y="317"/>
                      <a:pt x="0" y="371"/>
                    </a:cubicBezTo>
                    <a:lnTo>
                      <a:pt x="0" y="371"/>
                    </a:lnTo>
                    <a:cubicBezTo>
                      <a:pt x="54" y="302"/>
                      <a:pt x="112" y="237"/>
                      <a:pt x="175" y="175"/>
                    </a:cubicBezTo>
                    <a:lnTo>
                      <a:pt x="175" y="175"/>
                    </a:lnTo>
                    <a:cubicBezTo>
                      <a:pt x="237" y="113"/>
                      <a:pt x="302" y="54"/>
                      <a:pt x="371" y="0"/>
                    </a:cubicBezTo>
                    <a:lnTo>
                      <a:pt x="372"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5" name="Google Shape;745;p27"/>
              <p:cNvSpPr/>
              <p:nvPr/>
            </p:nvSpPr>
            <p:spPr>
              <a:xfrm>
                <a:off x="4150080" y="4325040"/>
                <a:ext cx="133920" cy="133560"/>
              </a:xfrm>
              <a:custGeom>
                <a:avLst/>
                <a:gdLst/>
                <a:ahLst/>
                <a:cxnLst/>
                <a:rect l="l" t="t" r="r" b="b"/>
                <a:pathLst>
                  <a:path w="372" h="371" extrusionOk="0">
                    <a:moveTo>
                      <a:pt x="371" y="0"/>
                    </a:moveTo>
                    <a:lnTo>
                      <a:pt x="371" y="0"/>
                    </a:lnTo>
                    <a:cubicBezTo>
                      <a:pt x="317" y="69"/>
                      <a:pt x="259" y="135"/>
                      <a:pt x="196" y="196"/>
                    </a:cubicBezTo>
                    <a:lnTo>
                      <a:pt x="196" y="196"/>
                    </a:lnTo>
                    <a:cubicBezTo>
                      <a:pt x="135" y="259"/>
                      <a:pt x="69" y="317"/>
                      <a:pt x="0" y="371"/>
                    </a:cubicBezTo>
                    <a:lnTo>
                      <a:pt x="0" y="371"/>
                    </a:lnTo>
                    <a:cubicBezTo>
                      <a:pt x="54" y="302"/>
                      <a:pt x="113" y="236"/>
                      <a:pt x="175" y="175"/>
                    </a:cubicBezTo>
                    <a:lnTo>
                      <a:pt x="175" y="175"/>
                    </a:lnTo>
                    <a:cubicBezTo>
                      <a:pt x="237" y="112"/>
                      <a:pt x="303" y="54"/>
                      <a:pt x="372" y="0"/>
                    </a:cubicBezTo>
                    <a:lnTo>
                      <a:pt x="371"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6" name="Google Shape;746;p27"/>
              <p:cNvSpPr/>
              <p:nvPr/>
            </p:nvSpPr>
            <p:spPr>
              <a:xfrm>
                <a:off x="4124160" y="4453560"/>
                <a:ext cx="133920" cy="133920"/>
              </a:xfrm>
              <a:custGeom>
                <a:avLst/>
                <a:gdLst/>
                <a:ahLst/>
                <a:cxnLst/>
                <a:rect l="l" t="t" r="r" b="b"/>
                <a:pathLst>
                  <a:path w="372" h="372" extrusionOk="0">
                    <a:moveTo>
                      <a:pt x="372" y="0"/>
                    </a:moveTo>
                    <a:lnTo>
                      <a:pt x="372" y="0"/>
                    </a:lnTo>
                    <a:cubicBezTo>
                      <a:pt x="318" y="69"/>
                      <a:pt x="259" y="135"/>
                      <a:pt x="197" y="197"/>
                    </a:cubicBezTo>
                    <a:lnTo>
                      <a:pt x="197" y="197"/>
                    </a:lnTo>
                    <a:cubicBezTo>
                      <a:pt x="135" y="259"/>
                      <a:pt x="70" y="318"/>
                      <a:pt x="0" y="372"/>
                    </a:cubicBezTo>
                    <a:lnTo>
                      <a:pt x="0" y="372"/>
                    </a:lnTo>
                    <a:cubicBezTo>
                      <a:pt x="54" y="302"/>
                      <a:pt x="113" y="236"/>
                      <a:pt x="175" y="175"/>
                    </a:cubicBezTo>
                    <a:lnTo>
                      <a:pt x="175" y="175"/>
                    </a:lnTo>
                    <a:cubicBezTo>
                      <a:pt x="237" y="112"/>
                      <a:pt x="303" y="54"/>
                      <a:pt x="372"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747" name="Google Shape;747;p27"/>
          <p:cNvGrpSpPr/>
          <p:nvPr/>
        </p:nvGrpSpPr>
        <p:grpSpPr>
          <a:xfrm flipH="1">
            <a:off x="516320" y="4188816"/>
            <a:ext cx="9025988" cy="2121647"/>
            <a:chOff x="2772360" y="4728960"/>
            <a:chExt cx="813240" cy="191160"/>
          </a:xfrm>
        </p:grpSpPr>
        <p:sp>
          <p:nvSpPr>
            <p:cNvPr id="748" name="Google Shape;748;p27"/>
            <p:cNvSpPr/>
            <p:nvPr/>
          </p:nvSpPr>
          <p:spPr>
            <a:xfrm>
              <a:off x="2772360" y="4728960"/>
              <a:ext cx="813240" cy="191160"/>
            </a:xfrm>
            <a:custGeom>
              <a:avLst/>
              <a:gdLst/>
              <a:ahLst/>
              <a:cxnLst/>
              <a:rect l="l" t="t" r="r" b="b"/>
              <a:pathLst>
                <a:path w="2259" h="531" extrusionOk="0">
                  <a:moveTo>
                    <a:pt x="0" y="135"/>
                  </a:moveTo>
                  <a:lnTo>
                    <a:pt x="93" y="21"/>
                  </a:lnTo>
                  <a:lnTo>
                    <a:pt x="93" y="21"/>
                  </a:lnTo>
                  <a:cubicBezTo>
                    <a:pt x="97" y="16"/>
                    <a:pt x="103" y="12"/>
                    <a:pt x="109" y="8"/>
                  </a:cubicBezTo>
                  <a:cubicBezTo>
                    <a:pt x="118" y="3"/>
                    <a:pt x="128" y="0"/>
                    <a:pt x="138" y="0"/>
                  </a:cubicBezTo>
                  <a:cubicBezTo>
                    <a:pt x="148" y="0"/>
                    <a:pt x="158" y="3"/>
                    <a:pt x="167" y="8"/>
                  </a:cubicBezTo>
                  <a:cubicBezTo>
                    <a:pt x="176" y="14"/>
                    <a:pt x="182" y="20"/>
                    <a:pt x="188" y="29"/>
                  </a:cubicBezTo>
                  <a:cubicBezTo>
                    <a:pt x="188" y="30"/>
                    <a:pt x="190" y="32"/>
                    <a:pt x="191" y="34"/>
                  </a:cubicBezTo>
                  <a:lnTo>
                    <a:pt x="297" y="268"/>
                  </a:lnTo>
                  <a:lnTo>
                    <a:pt x="297" y="268"/>
                  </a:lnTo>
                  <a:cubicBezTo>
                    <a:pt x="298" y="270"/>
                    <a:pt x="299" y="271"/>
                    <a:pt x="300" y="273"/>
                  </a:cubicBezTo>
                  <a:cubicBezTo>
                    <a:pt x="305" y="282"/>
                    <a:pt x="312" y="289"/>
                    <a:pt x="321" y="294"/>
                  </a:cubicBezTo>
                  <a:cubicBezTo>
                    <a:pt x="330" y="299"/>
                    <a:pt x="340" y="302"/>
                    <a:pt x="350" y="302"/>
                  </a:cubicBezTo>
                  <a:cubicBezTo>
                    <a:pt x="360" y="302"/>
                    <a:pt x="370" y="299"/>
                    <a:pt x="379" y="294"/>
                  </a:cubicBezTo>
                  <a:cubicBezTo>
                    <a:pt x="381" y="293"/>
                    <a:pt x="382" y="292"/>
                    <a:pt x="384" y="291"/>
                  </a:cubicBezTo>
                  <a:lnTo>
                    <a:pt x="539" y="179"/>
                  </a:lnTo>
                  <a:lnTo>
                    <a:pt x="539" y="179"/>
                  </a:lnTo>
                  <a:cubicBezTo>
                    <a:pt x="541" y="177"/>
                    <a:pt x="542" y="176"/>
                    <a:pt x="544" y="175"/>
                  </a:cubicBezTo>
                  <a:cubicBezTo>
                    <a:pt x="553" y="170"/>
                    <a:pt x="563" y="167"/>
                    <a:pt x="573" y="167"/>
                  </a:cubicBezTo>
                  <a:cubicBezTo>
                    <a:pt x="583" y="167"/>
                    <a:pt x="593" y="170"/>
                    <a:pt x="602" y="175"/>
                  </a:cubicBezTo>
                  <a:cubicBezTo>
                    <a:pt x="608" y="179"/>
                    <a:pt x="613" y="183"/>
                    <a:pt x="618" y="188"/>
                  </a:cubicBezTo>
                  <a:lnTo>
                    <a:pt x="618" y="188"/>
                  </a:lnTo>
                  <a:cubicBezTo>
                    <a:pt x="622" y="194"/>
                    <a:pt x="626" y="198"/>
                    <a:pt x="633" y="202"/>
                  </a:cubicBezTo>
                  <a:cubicBezTo>
                    <a:pt x="641" y="207"/>
                    <a:pt x="652" y="209"/>
                    <a:pt x="662" y="209"/>
                  </a:cubicBezTo>
                  <a:cubicBezTo>
                    <a:pt x="672" y="209"/>
                    <a:pt x="682" y="208"/>
                    <a:pt x="691" y="202"/>
                  </a:cubicBezTo>
                  <a:cubicBezTo>
                    <a:pt x="700" y="197"/>
                    <a:pt x="707" y="189"/>
                    <a:pt x="713" y="180"/>
                  </a:cubicBezTo>
                  <a:cubicBezTo>
                    <a:pt x="716" y="174"/>
                    <a:pt x="718" y="167"/>
                    <a:pt x="720" y="160"/>
                  </a:cubicBezTo>
                  <a:lnTo>
                    <a:pt x="734" y="71"/>
                  </a:lnTo>
                  <a:lnTo>
                    <a:pt x="734" y="71"/>
                  </a:lnTo>
                  <a:cubicBezTo>
                    <a:pt x="735" y="64"/>
                    <a:pt x="737" y="58"/>
                    <a:pt x="741" y="52"/>
                  </a:cubicBezTo>
                  <a:cubicBezTo>
                    <a:pt x="746" y="43"/>
                    <a:pt x="753" y="35"/>
                    <a:pt x="762" y="30"/>
                  </a:cubicBezTo>
                  <a:cubicBezTo>
                    <a:pt x="771" y="25"/>
                    <a:pt x="781" y="23"/>
                    <a:pt x="791" y="23"/>
                  </a:cubicBezTo>
                  <a:cubicBezTo>
                    <a:pt x="800" y="23"/>
                    <a:pt x="808" y="24"/>
                    <a:pt x="816" y="28"/>
                  </a:cubicBezTo>
                  <a:lnTo>
                    <a:pt x="1067" y="145"/>
                  </a:lnTo>
                  <a:lnTo>
                    <a:pt x="1067" y="145"/>
                  </a:lnTo>
                  <a:cubicBezTo>
                    <a:pt x="1074" y="149"/>
                    <a:pt x="1083" y="151"/>
                    <a:pt x="1091" y="151"/>
                  </a:cubicBezTo>
                  <a:cubicBezTo>
                    <a:pt x="1102" y="151"/>
                    <a:pt x="1112" y="148"/>
                    <a:pt x="1120" y="143"/>
                  </a:cubicBezTo>
                  <a:cubicBezTo>
                    <a:pt x="1121" y="142"/>
                    <a:pt x="1122" y="142"/>
                    <a:pt x="1122" y="142"/>
                  </a:cubicBezTo>
                  <a:lnTo>
                    <a:pt x="1257" y="56"/>
                  </a:lnTo>
                  <a:lnTo>
                    <a:pt x="1257" y="56"/>
                  </a:lnTo>
                  <a:cubicBezTo>
                    <a:pt x="1258" y="56"/>
                    <a:pt x="1259" y="56"/>
                    <a:pt x="1259" y="55"/>
                  </a:cubicBezTo>
                  <a:cubicBezTo>
                    <a:pt x="1268" y="50"/>
                    <a:pt x="1278" y="47"/>
                    <a:pt x="1288" y="47"/>
                  </a:cubicBezTo>
                  <a:cubicBezTo>
                    <a:pt x="1298" y="47"/>
                    <a:pt x="1308" y="50"/>
                    <a:pt x="1317" y="55"/>
                  </a:cubicBezTo>
                  <a:cubicBezTo>
                    <a:pt x="1325" y="60"/>
                    <a:pt x="1333" y="68"/>
                    <a:pt x="1339" y="76"/>
                  </a:cubicBezTo>
                  <a:cubicBezTo>
                    <a:pt x="1340" y="79"/>
                    <a:pt x="1341" y="82"/>
                    <a:pt x="1342" y="85"/>
                  </a:cubicBezTo>
                  <a:lnTo>
                    <a:pt x="1370" y="154"/>
                  </a:lnTo>
                  <a:lnTo>
                    <a:pt x="1370" y="154"/>
                  </a:lnTo>
                  <a:cubicBezTo>
                    <a:pt x="1371" y="157"/>
                    <a:pt x="1372" y="160"/>
                    <a:pt x="1374" y="162"/>
                  </a:cubicBezTo>
                  <a:cubicBezTo>
                    <a:pt x="1379" y="171"/>
                    <a:pt x="1386" y="178"/>
                    <a:pt x="1395" y="183"/>
                  </a:cubicBezTo>
                  <a:cubicBezTo>
                    <a:pt x="1404" y="188"/>
                    <a:pt x="1414" y="191"/>
                    <a:pt x="1424" y="191"/>
                  </a:cubicBezTo>
                  <a:cubicBezTo>
                    <a:pt x="1434" y="191"/>
                    <a:pt x="1443" y="188"/>
                    <a:pt x="1453" y="183"/>
                  </a:cubicBezTo>
                  <a:cubicBezTo>
                    <a:pt x="1454" y="182"/>
                    <a:pt x="1458" y="180"/>
                    <a:pt x="1460" y="178"/>
                  </a:cubicBezTo>
                  <a:lnTo>
                    <a:pt x="1658" y="18"/>
                  </a:lnTo>
                  <a:lnTo>
                    <a:pt x="1658" y="18"/>
                  </a:lnTo>
                  <a:cubicBezTo>
                    <a:pt x="1661" y="16"/>
                    <a:pt x="1664" y="15"/>
                    <a:pt x="1666" y="13"/>
                  </a:cubicBezTo>
                  <a:cubicBezTo>
                    <a:pt x="1676" y="8"/>
                    <a:pt x="1685" y="5"/>
                    <a:pt x="1695" y="5"/>
                  </a:cubicBezTo>
                  <a:cubicBezTo>
                    <a:pt x="1705" y="5"/>
                    <a:pt x="1715" y="7"/>
                    <a:pt x="1724" y="13"/>
                  </a:cubicBezTo>
                  <a:cubicBezTo>
                    <a:pt x="1729" y="16"/>
                    <a:pt x="1734" y="19"/>
                    <a:pt x="1738" y="24"/>
                  </a:cubicBezTo>
                  <a:lnTo>
                    <a:pt x="1924" y="227"/>
                  </a:lnTo>
                  <a:lnTo>
                    <a:pt x="1924" y="227"/>
                  </a:lnTo>
                  <a:cubicBezTo>
                    <a:pt x="1928" y="231"/>
                    <a:pt x="1933" y="235"/>
                    <a:pt x="1938" y="238"/>
                  </a:cubicBezTo>
                  <a:cubicBezTo>
                    <a:pt x="1947" y="243"/>
                    <a:pt x="1957" y="246"/>
                    <a:pt x="1967" y="246"/>
                  </a:cubicBezTo>
                  <a:cubicBezTo>
                    <a:pt x="1977" y="246"/>
                    <a:pt x="1988" y="243"/>
                    <a:pt x="1996" y="238"/>
                  </a:cubicBezTo>
                  <a:cubicBezTo>
                    <a:pt x="1998" y="237"/>
                    <a:pt x="1998" y="237"/>
                    <a:pt x="1999" y="236"/>
                  </a:cubicBezTo>
                  <a:lnTo>
                    <a:pt x="2259" y="65"/>
                  </a:lnTo>
                  <a:lnTo>
                    <a:pt x="2259" y="531"/>
                  </a:lnTo>
                  <a:lnTo>
                    <a:pt x="12" y="485"/>
                  </a:lnTo>
                  <a:lnTo>
                    <a:pt x="0" y="135"/>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9" name="Google Shape;749;p27"/>
            <p:cNvSpPr/>
            <p:nvPr/>
          </p:nvSpPr>
          <p:spPr>
            <a:xfrm>
              <a:off x="3539880" y="489132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0" name="Google Shape;750;p27"/>
            <p:cNvSpPr/>
            <p:nvPr/>
          </p:nvSpPr>
          <p:spPr>
            <a:xfrm>
              <a:off x="3485880" y="4813560"/>
              <a:ext cx="20520" cy="20520"/>
            </a:xfrm>
            <a:custGeom>
              <a:avLst/>
              <a:gdLst/>
              <a:ahLst/>
              <a:cxnLst/>
              <a:rect l="l" t="t" r="r" b="b"/>
              <a:pathLst>
                <a:path w="57" h="57" extrusionOk="0">
                  <a:moveTo>
                    <a:pt x="0" y="28"/>
                  </a:moveTo>
                  <a:lnTo>
                    <a:pt x="28" y="0"/>
                  </a:lnTo>
                  <a:lnTo>
                    <a:pt x="57" y="28"/>
                  </a:lnTo>
                  <a:lnTo>
                    <a:pt x="28" y="57"/>
                  </a:lnTo>
                  <a:lnTo>
                    <a:pt x="0" y="28"/>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1" name="Google Shape;751;p27"/>
            <p:cNvSpPr/>
            <p:nvPr/>
          </p:nvSpPr>
          <p:spPr>
            <a:xfrm>
              <a:off x="3459960" y="4855680"/>
              <a:ext cx="10440" cy="10800"/>
            </a:xfrm>
            <a:custGeom>
              <a:avLst/>
              <a:gdLst/>
              <a:ahLst/>
              <a:cxnLst/>
              <a:rect l="l" t="t" r="r" b="b"/>
              <a:pathLst>
                <a:path w="29" h="30" extrusionOk="0">
                  <a:moveTo>
                    <a:pt x="0" y="15"/>
                  </a:moveTo>
                  <a:lnTo>
                    <a:pt x="15" y="0"/>
                  </a:lnTo>
                  <a:lnTo>
                    <a:pt x="29" y="15"/>
                  </a:lnTo>
                  <a:lnTo>
                    <a:pt x="15" y="30"/>
                  </a:lnTo>
                  <a:lnTo>
                    <a:pt x="0" y="15"/>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2" name="Google Shape;752;p27"/>
            <p:cNvSpPr/>
            <p:nvPr/>
          </p:nvSpPr>
          <p:spPr>
            <a:xfrm>
              <a:off x="3519720" y="4843080"/>
              <a:ext cx="25560" cy="25200"/>
            </a:xfrm>
            <a:custGeom>
              <a:avLst/>
              <a:gdLst/>
              <a:ahLst/>
              <a:cxnLst/>
              <a:rect l="l" t="t" r="r" b="b"/>
              <a:pathLst>
                <a:path w="71" h="70" extrusionOk="0">
                  <a:moveTo>
                    <a:pt x="0" y="35"/>
                  </a:moveTo>
                  <a:lnTo>
                    <a:pt x="36" y="0"/>
                  </a:lnTo>
                  <a:lnTo>
                    <a:pt x="71" y="35"/>
                  </a:lnTo>
                  <a:lnTo>
                    <a:pt x="36" y="70"/>
                  </a:lnTo>
                  <a:lnTo>
                    <a:pt x="0" y="35"/>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3" name="Google Shape;753;p27"/>
            <p:cNvSpPr/>
            <p:nvPr/>
          </p:nvSpPr>
          <p:spPr>
            <a:xfrm>
              <a:off x="3535920" y="4798080"/>
              <a:ext cx="18000" cy="17640"/>
            </a:xfrm>
            <a:custGeom>
              <a:avLst/>
              <a:gdLst/>
              <a:ahLst/>
              <a:cxnLst/>
              <a:rect l="l" t="t" r="r" b="b"/>
              <a:pathLst>
                <a:path w="50" h="49" extrusionOk="0">
                  <a:moveTo>
                    <a:pt x="0" y="24"/>
                  </a:moveTo>
                  <a:lnTo>
                    <a:pt x="25" y="0"/>
                  </a:lnTo>
                  <a:lnTo>
                    <a:pt x="50" y="24"/>
                  </a:lnTo>
                  <a:lnTo>
                    <a:pt x="25" y="49"/>
                  </a:lnTo>
                  <a:lnTo>
                    <a:pt x="0" y="24"/>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4" name="Google Shape;754;p27"/>
            <p:cNvSpPr/>
            <p:nvPr/>
          </p:nvSpPr>
          <p:spPr>
            <a:xfrm>
              <a:off x="3566520" y="48808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5" name="Google Shape;755;p27"/>
            <p:cNvSpPr/>
            <p:nvPr/>
          </p:nvSpPr>
          <p:spPr>
            <a:xfrm>
              <a:off x="3566520" y="47710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6" name="Google Shape;756;p27"/>
            <p:cNvSpPr/>
            <p:nvPr/>
          </p:nvSpPr>
          <p:spPr>
            <a:xfrm>
              <a:off x="3481560" y="4882320"/>
              <a:ext cx="29160" cy="28800"/>
            </a:xfrm>
            <a:custGeom>
              <a:avLst/>
              <a:gdLst/>
              <a:ahLst/>
              <a:cxnLst/>
              <a:rect l="l" t="t" r="r" b="b"/>
              <a:pathLst>
                <a:path w="81" h="80" extrusionOk="0">
                  <a:moveTo>
                    <a:pt x="0" y="40"/>
                  </a:moveTo>
                  <a:lnTo>
                    <a:pt x="40" y="0"/>
                  </a:lnTo>
                  <a:lnTo>
                    <a:pt x="81" y="40"/>
                  </a:lnTo>
                  <a:lnTo>
                    <a:pt x="40" y="80"/>
                  </a:lnTo>
                  <a:lnTo>
                    <a:pt x="0" y="4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7" name="Google Shape;757;p27"/>
            <p:cNvSpPr/>
            <p:nvPr/>
          </p:nvSpPr>
          <p:spPr>
            <a:xfrm>
              <a:off x="3429360" y="4889520"/>
              <a:ext cx="18000" cy="18000"/>
            </a:xfrm>
            <a:custGeom>
              <a:avLst/>
              <a:gdLst/>
              <a:ahLst/>
              <a:cxnLst/>
              <a:rect l="l" t="t" r="r" b="b"/>
              <a:pathLst>
                <a:path w="50" h="50" extrusionOk="0">
                  <a:moveTo>
                    <a:pt x="0" y="25"/>
                  </a:moveTo>
                  <a:lnTo>
                    <a:pt x="25" y="0"/>
                  </a:lnTo>
                  <a:lnTo>
                    <a:pt x="50" y="25"/>
                  </a:lnTo>
                  <a:lnTo>
                    <a:pt x="25" y="50"/>
                  </a:lnTo>
                  <a:lnTo>
                    <a:pt x="0" y="25"/>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8" name="Google Shape;758;p27"/>
            <p:cNvSpPr/>
            <p:nvPr/>
          </p:nvSpPr>
          <p:spPr>
            <a:xfrm>
              <a:off x="3459960" y="4855680"/>
              <a:ext cx="10440" cy="10800"/>
            </a:xfrm>
            <a:custGeom>
              <a:avLst/>
              <a:gdLst/>
              <a:ahLst/>
              <a:cxnLst/>
              <a:rect l="l" t="t" r="r" b="b"/>
              <a:pathLst>
                <a:path w="29" h="30" extrusionOk="0">
                  <a:moveTo>
                    <a:pt x="0" y="15"/>
                  </a:moveTo>
                  <a:lnTo>
                    <a:pt x="15" y="0"/>
                  </a:lnTo>
                  <a:lnTo>
                    <a:pt x="29" y="15"/>
                  </a:lnTo>
                  <a:lnTo>
                    <a:pt x="15" y="30"/>
                  </a:lnTo>
                  <a:lnTo>
                    <a:pt x="0" y="15"/>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9" name="Google Shape;759;p27"/>
            <p:cNvSpPr/>
            <p:nvPr/>
          </p:nvSpPr>
          <p:spPr>
            <a:xfrm>
              <a:off x="3319920" y="4886640"/>
              <a:ext cx="25560" cy="25200"/>
            </a:xfrm>
            <a:custGeom>
              <a:avLst/>
              <a:gdLst/>
              <a:ahLst/>
              <a:cxnLst/>
              <a:rect l="l" t="t" r="r" b="b"/>
              <a:pathLst>
                <a:path w="71" h="70" extrusionOk="0">
                  <a:moveTo>
                    <a:pt x="0" y="35"/>
                  </a:moveTo>
                  <a:lnTo>
                    <a:pt x="36" y="0"/>
                  </a:lnTo>
                  <a:lnTo>
                    <a:pt x="71" y="35"/>
                  </a:lnTo>
                  <a:lnTo>
                    <a:pt x="36" y="70"/>
                  </a:lnTo>
                  <a:lnTo>
                    <a:pt x="0" y="35"/>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0" name="Google Shape;760;p27"/>
            <p:cNvSpPr/>
            <p:nvPr/>
          </p:nvSpPr>
          <p:spPr>
            <a:xfrm>
              <a:off x="3384000" y="4890240"/>
              <a:ext cx="20520" cy="20160"/>
            </a:xfrm>
            <a:custGeom>
              <a:avLst/>
              <a:gdLst/>
              <a:ahLst/>
              <a:cxnLst/>
              <a:rect l="l" t="t" r="r" b="b"/>
              <a:pathLst>
                <a:path w="57" h="56" extrusionOk="0">
                  <a:moveTo>
                    <a:pt x="0" y="28"/>
                  </a:moveTo>
                  <a:lnTo>
                    <a:pt x="28" y="0"/>
                  </a:lnTo>
                  <a:lnTo>
                    <a:pt x="57" y="28"/>
                  </a:lnTo>
                  <a:lnTo>
                    <a:pt x="28" y="56"/>
                  </a:lnTo>
                  <a:lnTo>
                    <a:pt x="0" y="28"/>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1" name="Google Shape;761;p27"/>
            <p:cNvSpPr/>
            <p:nvPr/>
          </p:nvSpPr>
          <p:spPr>
            <a:xfrm>
              <a:off x="3362400" y="48754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2" name="Google Shape;762;p27"/>
            <p:cNvSpPr/>
            <p:nvPr/>
          </p:nvSpPr>
          <p:spPr>
            <a:xfrm>
              <a:off x="3287880" y="487836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3" name="Google Shape;763;p27"/>
            <p:cNvSpPr/>
            <p:nvPr/>
          </p:nvSpPr>
          <p:spPr>
            <a:xfrm>
              <a:off x="3246840" y="48556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4" name="Google Shape;764;p27"/>
            <p:cNvSpPr/>
            <p:nvPr/>
          </p:nvSpPr>
          <p:spPr>
            <a:xfrm>
              <a:off x="3428640" y="4804920"/>
              <a:ext cx="25560" cy="25560"/>
            </a:xfrm>
            <a:custGeom>
              <a:avLst/>
              <a:gdLst/>
              <a:ahLst/>
              <a:cxnLst/>
              <a:rect l="l" t="t" r="r" b="b"/>
              <a:pathLst>
                <a:path w="71" h="71" extrusionOk="0">
                  <a:moveTo>
                    <a:pt x="0" y="35"/>
                  </a:moveTo>
                  <a:lnTo>
                    <a:pt x="36" y="0"/>
                  </a:lnTo>
                  <a:lnTo>
                    <a:pt x="71" y="35"/>
                  </a:lnTo>
                  <a:lnTo>
                    <a:pt x="36" y="71"/>
                  </a:lnTo>
                  <a:lnTo>
                    <a:pt x="0" y="35"/>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5" name="Google Shape;765;p27"/>
            <p:cNvSpPr/>
            <p:nvPr/>
          </p:nvSpPr>
          <p:spPr>
            <a:xfrm>
              <a:off x="3459960" y="4855680"/>
              <a:ext cx="10440" cy="10800"/>
            </a:xfrm>
            <a:custGeom>
              <a:avLst/>
              <a:gdLst/>
              <a:ahLst/>
              <a:cxnLst/>
              <a:rect l="l" t="t" r="r" b="b"/>
              <a:pathLst>
                <a:path w="29" h="30" extrusionOk="0">
                  <a:moveTo>
                    <a:pt x="0" y="15"/>
                  </a:moveTo>
                  <a:lnTo>
                    <a:pt x="15" y="0"/>
                  </a:lnTo>
                  <a:lnTo>
                    <a:pt x="29" y="15"/>
                  </a:lnTo>
                  <a:lnTo>
                    <a:pt x="15" y="30"/>
                  </a:lnTo>
                  <a:lnTo>
                    <a:pt x="0" y="15"/>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6" name="Google Shape;766;p27"/>
            <p:cNvSpPr/>
            <p:nvPr/>
          </p:nvSpPr>
          <p:spPr>
            <a:xfrm>
              <a:off x="3404160" y="485172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7" name="Google Shape;767;p27"/>
            <p:cNvSpPr/>
            <p:nvPr/>
          </p:nvSpPr>
          <p:spPr>
            <a:xfrm>
              <a:off x="3272760" y="4813560"/>
              <a:ext cx="20520" cy="20520"/>
            </a:xfrm>
            <a:custGeom>
              <a:avLst/>
              <a:gdLst/>
              <a:ahLst/>
              <a:cxnLst/>
              <a:rect l="l" t="t" r="r" b="b"/>
              <a:pathLst>
                <a:path w="57" h="57" extrusionOk="0">
                  <a:moveTo>
                    <a:pt x="0" y="28"/>
                  </a:moveTo>
                  <a:lnTo>
                    <a:pt x="29" y="0"/>
                  </a:lnTo>
                  <a:lnTo>
                    <a:pt x="57" y="28"/>
                  </a:lnTo>
                  <a:lnTo>
                    <a:pt x="29" y="57"/>
                  </a:lnTo>
                  <a:lnTo>
                    <a:pt x="0" y="28"/>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8" name="Google Shape;768;p27"/>
            <p:cNvSpPr/>
            <p:nvPr/>
          </p:nvSpPr>
          <p:spPr>
            <a:xfrm>
              <a:off x="3246840" y="48556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9" name="Google Shape;769;p27"/>
            <p:cNvSpPr/>
            <p:nvPr/>
          </p:nvSpPr>
          <p:spPr>
            <a:xfrm>
              <a:off x="3252600" y="478404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0" name="Google Shape;770;p27"/>
            <p:cNvSpPr/>
            <p:nvPr/>
          </p:nvSpPr>
          <p:spPr>
            <a:xfrm>
              <a:off x="3351240" y="4826880"/>
              <a:ext cx="28440" cy="28800"/>
            </a:xfrm>
            <a:custGeom>
              <a:avLst/>
              <a:gdLst/>
              <a:ahLst/>
              <a:cxnLst/>
              <a:rect l="l" t="t" r="r" b="b"/>
              <a:pathLst>
                <a:path w="79" h="80" extrusionOk="0">
                  <a:moveTo>
                    <a:pt x="0" y="40"/>
                  </a:moveTo>
                  <a:lnTo>
                    <a:pt x="39" y="0"/>
                  </a:lnTo>
                  <a:lnTo>
                    <a:pt x="79" y="40"/>
                  </a:lnTo>
                  <a:lnTo>
                    <a:pt x="39" y="80"/>
                  </a:lnTo>
                  <a:lnTo>
                    <a:pt x="0" y="4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1" name="Google Shape;771;p27"/>
            <p:cNvSpPr/>
            <p:nvPr/>
          </p:nvSpPr>
          <p:spPr>
            <a:xfrm>
              <a:off x="3323160" y="4798080"/>
              <a:ext cx="17640" cy="17640"/>
            </a:xfrm>
            <a:custGeom>
              <a:avLst/>
              <a:gdLst/>
              <a:ahLst/>
              <a:cxnLst/>
              <a:rect l="l" t="t" r="r" b="b"/>
              <a:pathLst>
                <a:path w="49" h="49" extrusionOk="0">
                  <a:moveTo>
                    <a:pt x="0" y="25"/>
                  </a:moveTo>
                  <a:lnTo>
                    <a:pt x="24" y="0"/>
                  </a:lnTo>
                  <a:lnTo>
                    <a:pt x="49" y="25"/>
                  </a:lnTo>
                  <a:lnTo>
                    <a:pt x="24" y="49"/>
                  </a:lnTo>
                  <a:lnTo>
                    <a:pt x="0" y="25"/>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2" name="Google Shape;772;p27"/>
            <p:cNvSpPr/>
            <p:nvPr/>
          </p:nvSpPr>
          <p:spPr>
            <a:xfrm>
              <a:off x="3394080" y="478656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3" name="Google Shape;773;p27"/>
            <p:cNvSpPr/>
            <p:nvPr/>
          </p:nvSpPr>
          <p:spPr>
            <a:xfrm>
              <a:off x="3353400" y="4763880"/>
              <a:ext cx="10440" cy="10800"/>
            </a:xfrm>
            <a:custGeom>
              <a:avLst/>
              <a:gdLst/>
              <a:ahLst/>
              <a:cxnLst/>
              <a:rect l="l" t="t" r="r" b="b"/>
              <a:pathLst>
                <a:path w="29" h="30" extrusionOk="0">
                  <a:moveTo>
                    <a:pt x="0" y="15"/>
                  </a:moveTo>
                  <a:lnTo>
                    <a:pt x="14" y="0"/>
                  </a:lnTo>
                  <a:lnTo>
                    <a:pt x="29" y="15"/>
                  </a:lnTo>
                  <a:lnTo>
                    <a:pt x="14" y="30"/>
                  </a:lnTo>
                  <a:lnTo>
                    <a:pt x="0" y="15"/>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4" name="Google Shape;774;p27"/>
            <p:cNvSpPr/>
            <p:nvPr/>
          </p:nvSpPr>
          <p:spPr>
            <a:xfrm>
              <a:off x="3216240" y="4889520"/>
              <a:ext cx="18000" cy="18000"/>
            </a:xfrm>
            <a:custGeom>
              <a:avLst/>
              <a:gdLst/>
              <a:ahLst/>
              <a:cxnLst/>
              <a:rect l="l" t="t" r="r" b="b"/>
              <a:pathLst>
                <a:path w="50" h="50" extrusionOk="0">
                  <a:moveTo>
                    <a:pt x="0" y="25"/>
                  </a:moveTo>
                  <a:lnTo>
                    <a:pt x="25" y="0"/>
                  </a:lnTo>
                  <a:lnTo>
                    <a:pt x="50" y="25"/>
                  </a:lnTo>
                  <a:lnTo>
                    <a:pt x="25" y="50"/>
                  </a:lnTo>
                  <a:lnTo>
                    <a:pt x="0" y="25"/>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5" name="Google Shape;775;p27"/>
            <p:cNvSpPr/>
            <p:nvPr/>
          </p:nvSpPr>
          <p:spPr>
            <a:xfrm>
              <a:off x="3246840" y="48556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6" name="Google Shape;776;p27"/>
            <p:cNvSpPr/>
            <p:nvPr/>
          </p:nvSpPr>
          <p:spPr>
            <a:xfrm>
              <a:off x="3097080" y="4879080"/>
              <a:ext cx="25200" cy="25200"/>
            </a:xfrm>
            <a:custGeom>
              <a:avLst/>
              <a:gdLst/>
              <a:ahLst/>
              <a:cxnLst/>
              <a:rect l="l" t="t" r="r" b="b"/>
              <a:pathLst>
                <a:path w="70" h="70" extrusionOk="0">
                  <a:moveTo>
                    <a:pt x="0" y="35"/>
                  </a:moveTo>
                  <a:lnTo>
                    <a:pt x="35" y="0"/>
                  </a:lnTo>
                  <a:lnTo>
                    <a:pt x="70" y="35"/>
                  </a:lnTo>
                  <a:lnTo>
                    <a:pt x="35" y="70"/>
                  </a:lnTo>
                  <a:lnTo>
                    <a:pt x="0" y="35"/>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7" name="Google Shape;777;p27"/>
            <p:cNvSpPr/>
            <p:nvPr/>
          </p:nvSpPr>
          <p:spPr>
            <a:xfrm>
              <a:off x="3149640" y="48754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8" name="Google Shape;778;p27"/>
            <p:cNvSpPr/>
            <p:nvPr/>
          </p:nvSpPr>
          <p:spPr>
            <a:xfrm>
              <a:off x="3074400" y="487836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9" name="Google Shape;779;p27"/>
            <p:cNvSpPr/>
            <p:nvPr/>
          </p:nvSpPr>
          <p:spPr>
            <a:xfrm>
              <a:off x="3033360" y="48556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0" name="Google Shape;780;p27"/>
            <p:cNvSpPr/>
            <p:nvPr/>
          </p:nvSpPr>
          <p:spPr>
            <a:xfrm>
              <a:off x="3215880" y="4804920"/>
              <a:ext cx="25200" cy="25200"/>
            </a:xfrm>
            <a:custGeom>
              <a:avLst/>
              <a:gdLst/>
              <a:ahLst/>
              <a:cxnLst/>
              <a:rect l="l" t="t" r="r" b="b"/>
              <a:pathLst>
                <a:path w="70" h="70" extrusionOk="0">
                  <a:moveTo>
                    <a:pt x="0" y="35"/>
                  </a:moveTo>
                  <a:lnTo>
                    <a:pt x="35" y="0"/>
                  </a:lnTo>
                  <a:lnTo>
                    <a:pt x="70" y="35"/>
                  </a:lnTo>
                  <a:lnTo>
                    <a:pt x="35" y="70"/>
                  </a:lnTo>
                  <a:lnTo>
                    <a:pt x="0" y="35"/>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1" name="Google Shape;781;p27"/>
            <p:cNvSpPr/>
            <p:nvPr/>
          </p:nvSpPr>
          <p:spPr>
            <a:xfrm>
              <a:off x="3246840" y="48556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2" name="Google Shape;782;p27"/>
            <p:cNvSpPr/>
            <p:nvPr/>
          </p:nvSpPr>
          <p:spPr>
            <a:xfrm>
              <a:off x="3191040" y="485172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3" name="Google Shape;783;p27"/>
            <p:cNvSpPr/>
            <p:nvPr/>
          </p:nvSpPr>
          <p:spPr>
            <a:xfrm>
              <a:off x="3059640" y="4813560"/>
              <a:ext cx="20520" cy="20520"/>
            </a:xfrm>
            <a:custGeom>
              <a:avLst/>
              <a:gdLst/>
              <a:ahLst/>
              <a:cxnLst/>
              <a:rect l="l" t="t" r="r" b="b"/>
              <a:pathLst>
                <a:path w="57" h="57" extrusionOk="0">
                  <a:moveTo>
                    <a:pt x="0" y="28"/>
                  </a:moveTo>
                  <a:lnTo>
                    <a:pt x="28" y="0"/>
                  </a:lnTo>
                  <a:lnTo>
                    <a:pt x="57" y="28"/>
                  </a:lnTo>
                  <a:lnTo>
                    <a:pt x="28" y="57"/>
                  </a:lnTo>
                  <a:lnTo>
                    <a:pt x="0" y="28"/>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4" name="Google Shape;784;p27"/>
            <p:cNvSpPr/>
            <p:nvPr/>
          </p:nvSpPr>
          <p:spPr>
            <a:xfrm>
              <a:off x="3033360" y="48556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5" name="Google Shape;785;p27"/>
            <p:cNvSpPr/>
            <p:nvPr/>
          </p:nvSpPr>
          <p:spPr>
            <a:xfrm>
              <a:off x="3042720" y="478404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6" name="Google Shape;786;p27"/>
            <p:cNvSpPr/>
            <p:nvPr/>
          </p:nvSpPr>
          <p:spPr>
            <a:xfrm>
              <a:off x="3214080" y="4754880"/>
              <a:ext cx="28800" cy="28800"/>
            </a:xfrm>
            <a:custGeom>
              <a:avLst/>
              <a:gdLst/>
              <a:ahLst/>
              <a:cxnLst/>
              <a:rect l="l" t="t" r="r" b="b"/>
              <a:pathLst>
                <a:path w="80" h="80" extrusionOk="0">
                  <a:moveTo>
                    <a:pt x="0" y="40"/>
                  </a:moveTo>
                  <a:lnTo>
                    <a:pt x="40" y="0"/>
                  </a:lnTo>
                  <a:lnTo>
                    <a:pt x="80" y="40"/>
                  </a:lnTo>
                  <a:lnTo>
                    <a:pt x="40" y="80"/>
                  </a:lnTo>
                  <a:lnTo>
                    <a:pt x="0" y="4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7" name="Google Shape;787;p27"/>
            <p:cNvSpPr/>
            <p:nvPr/>
          </p:nvSpPr>
          <p:spPr>
            <a:xfrm flipH="1">
              <a:off x="3137760" y="4826880"/>
              <a:ext cx="28800" cy="28800"/>
            </a:xfrm>
            <a:custGeom>
              <a:avLst/>
              <a:gdLst/>
              <a:ahLst/>
              <a:cxnLst/>
              <a:rect l="l" t="t" r="r" b="b"/>
              <a:pathLst>
                <a:path w="80" h="80" extrusionOk="0">
                  <a:moveTo>
                    <a:pt x="0" y="40"/>
                  </a:moveTo>
                  <a:lnTo>
                    <a:pt x="40" y="0"/>
                  </a:lnTo>
                  <a:lnTo>
                    <a:pt x="80" y="40"/>
                  </a:lnTo>
                  <a:lnTo>
                    <a:pt x="40" y="80"/>
                  </a:lnTo>
                  <a:lnTo>
                    <a:pt x="0" y="4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8" name="Google Shape;788;p27"/>
            <p:cNvSpPr/>
            <p:nvPr/>
          </p:nvSpPr>
          <p:spPr>
            <a:xfrm>
              <a:off x="3109680" y="4798080"/>
              <a:ext cx="18000" cy="17640"/>
            </a:xfrm>
            <a:custGeom>
              <a:avLst/>
              <a:gdLst/>
              <a:ahLst/>
              <a:cxnLst/>
              <a:rect l="l" t="t" r="r" b="b"/>
              <a:pathLst>
                <a:path w="50" h="49" extrusionOk="0">
                  <a:moveTo>
                    <a:pt x="0" y="25"/>
                  </a:moveTo>
                  <a:lnTo>
                    <a:pt x="25" y="0"/>
                  </a:lnTo>
                  <a:lnTo>
                    <a:pt x="50" y="25"/>
                  </a:lnTo>
                  <a:lnTo>
                    <a:pt x="25" y="49"/>
                  </a:lnTo>
                  <a:lnTo>
                    <a:pt x="0" y="25"/>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9" name="Google Shape;789;p27"/>
            <p:cNvSpPr/>
            <p:nvPr/>
          </p:nvSpPr>
          <p:spPr>
            <a:xfrm>
              <a:off x="3181320" y="478656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0" name="Google Shape;790;p27"/>
            <p:cNvSpPr/>
            <p:nvPr/>
          </p:nvSpPr>
          <p:spPr>
            <a:xfrm>
              <a:off x="3084480" y="475992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1" name="Google Shape;791;p27"/>
            <p:cNvSpPr/>
            <p:nvPr/>
          </p:nvSpPr>
          <p:spPr>
            <a:xfrm>
              <a:off x="3045240" y="4745520"/>
              <a:ext cx="28800" cy="28800"/>
            </a:xfrm>
            <a:custGeom>
              <a:avLst/>
              <a:gdLst/>
              <a:ahLst/>
              <a:cxnLst/>
              <a:rect l="l" t="t" r="r" b="b"/>
              <a:pathLst>
                <a:path w="80" h="80" extrusionOk="0">
                  <a:moveTo>
                    <a:pt x="0" y="40"/>
                  </a:moveTo>
                  <a:lnTo>
                    <a:pt x="40" y="0"/>
                  </a:lnTo>
                  <a:lnTo>
                    <a:pt x="80" y="40"/>
                  </a:lnTo>
                  <a:lnTo>
                    <a:pt x="40" y="80"/>
                  </a:lnTo>
                  <a:lnTo>
                    <a:pt x="0" y="4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2" name="Google Shape;792;p27"/>
            <p:cNvSpPr/>
            <p:nvPr/>
          </p:nvSpPr>
          <p:spPr>
            <a:xfrm>
              <a:off x="3000240" y="4887720"/>
              <a:ext cx="17640" cy="17640"/>
            </a:xfrm>
            <a:custGeom>
              <a:avLst/>
              <a:gdLst/>
              <a:ahLst/>
              <a:cxnLst/>
              <a:rect l="l" t="t" r="r" b="b"/>
              <a:pathLst>
                <a:path w="49" h="49" extrusionOk="0">
                  <a:moveTo>
                    <a:pt x="0" y="25"/>
                  </a:moveTo>
                  <a:lnTo>
                    <a:pt x="25" y="0"/>
                  </a:lnTo>
                  <a:lnTo>
                    <a:pt x="49" y="25"/>
                  </a:lnTo>
                  <a:lnTo>
                    <a:pt x="25" y="49"/>
                  </a:lnTo>
                  <a:lnTo>
                    <a:pt x="0" y="25"/>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3" name="Google Shape;793;p27"/>
            <p:cNvSpPr/>
            <p:nvPr/>
          </p:nvSpPr>
          <p:spPr>
            <a:xfrm>
              <a:off x="3033360" y="48556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4" name="Google Shape;794;p27"/>
            <p:cNvSpPr/>
            <p:nvPr/>
          </p:nvSpPr>
          <p:spPr>
            <a:xfrm>
              <a:off x="2891160" y="4868280"/>
              <a:ext cx="25560" cy="25200"/>
            </a:xfrm>
            <a:custGeom>
              <a:avLst/>
              <a:gdLst/>
              <a:ahLst/>
              <a:cxnLst/>
              <a:rect l="l" t="t" r="r" b="b"/>
              <a:pathLst>
                <a:path w="71" h="70" extrusionOk="0">
                  <a:moveTo>
                    <a:pt x="0" y="35"/>
                  </a:moveTo>
                  <a:lnTo>
                    <a:pt x="36" y="0"/>
                  </a:lnTo>
                  <a:lnTo>
                    <a:pt x="71" y="35"/>
                  </a:lnTo>
                  <a:lnTo>
                    <a:pt x="36" y="70"/>
                  </a:lnTo>
                  <a:lnTo>
                    <a:pt x="0" y="35"/>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5" name="Google Shape;795;p27"/>
            <p:cNvSpPr/>
            <p:nvPr/>
          </p:nvSpPr>
          <p:spPr>
            <a:xfrm>
              <a:off x="2936160" y="48754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6" name="Google Shape;796;p27"/>
            <p:cNvSpPr/>
            <p:nvPr/>
          </p:nvSpPr>
          <p:spPr>
            <a:xfrm>
              <a:off x="2861280" y="487836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7" name="Google Shape;797;p27"/>
            <p:cNvSpPr/>
            <p:nvPr/>
          </p:nvSpPr>
          <p:spPr>
            <a:xfrm>
              <a:off x="2820240" y="48556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8" name="Google Shape;798;p27"/>
            <p:cNvSpPr/>
            <p:nvPr/>
          </p:nvSpPr>
          <p:spPr>
            <a:xfrm>
              <a:off x="3002400" y="4804920"/>
              <a:ext cx="25560" cy="25560"/>
            </a:xfrm>
            <a:custGeom>
              <a:avLst/>
              <a:gdLst/>
              <a:ahLst/>
              <a:cxnLst/>
              <a:rect l="l" t="t" r="r" b="b"/>
              <a:pathLst>
                <a:path w="71" h="71" extrusionOk="0">
                  <a:moveTo>
                    <a:pt x="0" y="35"/>
                  </a:moveTo>
                  <a:lnTo>
                    <a:pt x="35" y="0"/>
                  </a:lnTo>
                  <a:lnTo>
                    <a:pt x="71" y="35"/>
                  </a:lnTo>
                  <a:lnTo>
                    <a:pt x="35" y="71"/>
                  </a:lnTo>
                  <a:lnTo>
                    <a:pt x="0" y="35"/>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9" name="Google Shape;799;p27"/>
            <p:cNvSpPr/>
            <p:nvPr/>
          </p:nvSpPr>
          <p:spPr>
            <a:xfrm>
              <a:off x="3033360" y="48556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0" name="Google Shape;800;p27"/>
            <p:cNvSpPr/>
            <p:nvPr/>
          </p:nvSpPr>
          <p:spPr>
            <a:xfrm>
              <a:off x="2977920" y="485172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1" name="Google Shape;801;p27"/>
            <p:cNvSpPr/>
            <p:nvPr/>
          </p:nvSpPr>
          <p:spPr>
            <a:xfrm>
              <a:off x="2846160" y="4813560"/>
              <a:ext cx="20520" cy="20520"/>
            </a:xfrm>
            <a:custGeom>
              <a:avLst/>
              <a:gdLst/>
              <a:ahLst/>
              <a:cxnLst/>
              <a:rect l="l" t="t" r="r" b="b"/>
              <a:pathLst>
                <a:path w="57" h="57" extrusionOk="0">
                  <a:moveTo>
                    <a:pt x="0" y="28"/>
                  </a:moveTo>
                  <a:lnTo>
                    <a:pt x="28" y="0"/>
                  </a:lnTo>
                  <a:lnTo>
                    <a:pt x="57" y="28"/>
                  </a:lnTo>
                  <a:lnTo>
                    <a:pt x="28" y="57"/>
                  </a:lnTo>
                  <a:lnTo>
                    <a:pt x="0" y="28"/>
                  </a:ln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2" name="Google Shape;802;p27"/>
            <p:cNvSpPr/>
            <p:nvPr/>
          </p:nvSpPr>
          <p:spPr>
            <a:xfrm>
              <a:off x="2820240" y="48556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3" name="Google Shape;803;p27"/>
            <p:cNvSpPr/>
            <p:nvPr/>
          </p:nvSpPr>
          <p:spPr>
            <a:xfrm>
              <a:off x="2829600" y="478404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4" name="Google Shape;804;p27"/>
            <p:cNvSpPr/>
            <p:nvPr/>
          </p:nvSpPr>
          <p:spPr>
            <a:xfrm>
              <a:off x="2924280" y="4826880"/>
              <a:ext cx="28800" cy="28800"/>
            </a:xfrm>
            <a:custGeom>
              <a:avLst/>
              <a:gdLst/>
              <a:ahLst/>
              <a:cxnLst/>
              <a:rect l="l" t="t" r="r" b="b"/>
              <a:pathLst>
                <a:path w="80" h="80" extrusionOk="0">
                  <a:moveTo>
                    <a:pt x="0" y="40"/>
                  </a:moveTo>
                  <a:lnTo>
                    <a:pt x="40" y="0"/>
                  </a:lnTo>
                  <a:lnTo>
                    <a:pt x="80" y="40"/>
                  </a:lnTo>
                  <a:lnTo>
                    <a:pt x="40" y="80"/>
                  </a:lnTo>
                  <a:lnTo>
                    <a:pt x="0" y="4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5" name="Google Shape;805;p27"/>
            <p:cNvSpPr/>
            <p:nvPr/>
          </p:nvSpPr>
          <p:spPr>
            <a:xfrm>
              <a:off x="2967840" y="479736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6" name="Google Shape;806;p27"/>
            <p:cNvSpPr/>
            <p:nvPr/>
          </p:nvSpPr>
          <p:spPr>
            <a:xfrm>
              <a:off x="2801880" y="4735080"/>
              <a:ext cx="28800" cy="28800"/>
            </a:xfrm>
            <a:custGeom>
              <a:avLst/>
              <a:gdLst/>
              <a:ahLst/>
              <a:cxnLst/>
              <a:rect l="l" t="t" r="r" b="b"/>
              <a:pathLst>
                <a:path w="80" h="80" extrusionOk="0">
                  <a:moveTo>
                    <a:pt x="0" y="40"/>
                  </a:moveTo>
                  <a:lnTo>
                    <a:pt x="40" y="0"/>
                  </a:lnTo>
                  <a:lnTo>
                    <a:pt x="80" y="40"/>
                  </a:lnTo>
                  <a:lnTo>
                    <a:pt x="40" y="80"/>
                  </a:lnTo>
                  <a:lnTo>
                    <a:pt x="0" y="4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7" name="Google Shape;807;p27"/>
            <p:cNvSpPr/>
            <p:nvPr/>
          </p:nvSpPr>
          <p:spPr>
            <a:xfrm>
              <a:off x="2789640" y="4882320"/>
              <a:ext cx="18000" cy="18000"/>
            </a:xfrm>
            <a:custGeom>
              <a:avLst/>
              <a:gdLst/>
              <a:ahLst/>
              <a:cxnLst/>
              <a:rect l="l" t="t" r="r" b="b"/>
              <a:pathLst>
                <a:path w="50" h="50" extrusionOk="0">
                  <a:moveTo>
                    <a:pt x="0" y="25"/>
                  </a:moveTo>
                  <a:lnTo>
                    <a:pt x="25" y="0"/>
                  </a:lnTo>
                  <a:lnTo>
                    <a:pt x="50" y="25"/>
                  </a:lnTo>
                  <a:lnTo>
                    <a:pt x="25" y="50"/>
                  </a:lnTo>
                  <a:lnTo>
                    <a:pt x="0" y="25"/>
                  </a:lnTo>
                  <a:close/>
                </a:path>
              </a:pathLst>
            </a:custGeom>
            <a:solidFill>
              <a:schemeClr val="accen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8" name="Google Shape;808;p27"/>
            <p:cNvSpPr/>
            <p:nvPr/>
          </p:nvSpPr>
          <p:spPr>
            <a:xfrm>
              <a:off x="2820240" y="4855680"/>
              <a:ext cx="10800" cy="10800"/>
            </a:xfrm>
            <a:custGeom>
              <a:avLst/>
              <a:gdLst/>
              <a:ahLst/>
              <a:cxnLst/>
              <a:rect l="l" t="t" r="r" b="b"/>
              <a:pathLst>
                <a:path w="30" h="30" extrusionOk="0">
                  <a:moveTo>
                    <a:pt x="0" y="15"/>
                  </a:moveTo>
                  <a:lnTo>
                    <a:pt x="15" y="0"/>
                  </a:lnTo>
                  <a:lnTo>
                    <a:pt x="30" y="15"/>
                  </a:lnTo>
                  <a:lnTo>
                    <a:pt x="15" y="30"/>
                  </a:lnTo>
                  <a:lnTo>
                    <a:pt x="0" y="15"/>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809" name="Google Shape;809;p27"/>
          <p:cNvSpPr txBox="1">
            <a:spLocks noGrp="1"/>
          </p:cNvSpPr>
          <p:nvPr>
            <p:ph type="ctrTitle"/>
          </p:nvPr>
        </p:nvSpPr>
        <p:spPr>
          <a:xfrm>
            <a:off x="1094225" y="457200"/>
            <a:ext cx="4012500" cy="2743200"/>
          </a:xfrm>
          <a:prstGeom prst="rect">
            <a:avLst/>
          </a:prstGeom>
        </p:spPr>
        <p:txBody>
          <a:bodyPr spcFirstLastPara="1" wrap="square" lIns="91425" tIns="91425" rIns="91425" bIns="91425" anchor="b" anchorCtr="0">
            <a:noAutofit/>
          </a:bodyPr>
          <a:lstStyle/>
          <a:p>
            <a:r>
              <a:rPr lang="en-US" sz="3200" b="1" u="sng" dirty="0">
                <a:solidFill>
                  <a:srgbClr val="242424"/>
                </a:solidFill>
                <a:effectLst/>
                <a:latin typeface="Calibri" panose="020F0502020204030204" pitchFamily="34" charset="0"/>
                <a:ea typeface="Times New Roman" panose="02020603050405020304" pitchFamily="18" charset="0"/>
              </a:rPr>
              <a:t>Evaluation and Practice: </a:t>
            </a:r>
            <a:br>
              <a:rPr lang="en-US" sz="3200" b="1" u="sng" dirty="0">
                <a:solidFill>
                  <a:srgbClr val="242424"/>
                </a:solidFill>
                <a:effectLst/>
                <a:latin typeface="Calibri" panose="020F0502020204030204" pitchFamily="34" charset="0"/>
                <a:ea typeface="Times New Roman" panose="02020603050405020304" pitchFamily="18" charset="0"/>
              </a:rPr>
            </a:br>
            <a:r>
              <a:rPr lang="en-US" sz="3200" b="1" u="sng" dirty="0">
                <a:solidFill>
                  <a:srgbClr val="242424"/>
                </a:solidFill>
                <a:effectLst/>
                <a:latin typeface="Calibri" panose="020F0502020204030204" pitchFamily="34" charset="0"/>
                <a:ea typeface="Times New Roman" panose="02020603050405020304" pitchFamily="18" charset="0"/>
              </a:rPr>
              <a:t>Embedding Curiosity and Skepticism to Reduce Public Harms</a:t>
            </a:r>
            <a:endParaRPr sz="3200" dirty="0"/>
          </a:p>
        </p:txBody>
      </p:sp>
      <p:sp>
        <p:nvSpPr>
          <p:cNvPr id="810" name="Google Shape;810;p27"/>
          <p:cNvSpPr txBox="1">
            <a:spLocks noGrp="1"/>
          </p:cNvSpPr>
          <p:nvPr>
            <p:ph type="subTitle" idx="1"/>
          </p:nvPr>
        </p:nvSpPr>
        <p:spPr>
          <a:xfrm>
            <a:off x="1094225" y="3076325"/>
            <a:ext cx="2854500" cy="62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Dr. Martha Thompson </a:t>
            </a:r>
          </a:p>
          <a:p>
            <a:pPr marL="0" lvl="0" indent="0" algn="l" rtl="0">
              <a:spcBef>
                <a:spcPts val="0"/>
              </a:spcBef>
              <a:spcAft>
                <a:spcPts val="0"/>
              </a:spcAft>
              <a:buNone/>
            </a:pPr>
            <a:r>
              <a:rPr lang="en-US" b="1" dirty="0"/>
              <a:t>PCB Conference 2024</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8011-35A6-70EF-7FF6-59DB755AEB6E}"/>
              </a:ext>
            </a:extLst>
          </p:cNvPr>
          <p:cNvSpPr>
            <a:spLocks noGrp="1"/>
          </p:cNvSpPr>
          <p:nvPr>
            <p:ph type="title"/>
          </p:nvPr>
        </p:nvSpPr>
        <p:spPr/>
        <p:txBody>
          <a:bodyPr/>
          <a:lstStyle/>
          <a:p>
            <a:r>
              <a:rPr lang="en-US" dirty="0"/>
              <a:t>Still mandated </a:t>
            </a:r>
          </a:p>
        </p:txBody>
      </p:sp>
      <p:sp>
        <p:nvSpPr>
          <p:cNvPr id="3" name="Text Placeholder 2">
            <a:extLst>
              <a:ext uri="{FF2B5EF4-FFF2-40B4-BE49-F238E27FC236}">
                <a16:creationId xmlns:a16="http://schemas.microsoft.com/office/drawing/2014/main" id="{CE2B8D8C-36F0-2091-B287-70833392DFD9}"/>
              </a:ext>
            </a:extLst>
          </p:cNvPr>
          <p:cNvSpPr>
            <a:spLocks noGrp="1"/>
          </p:cNvSpPr>
          <p:nvPr>
            <p:ph type="body" idx="1"/>
          </p:nvPr>
        </p:nvSpPr>
        <p:spPr>
          <a:xfrm>
            <a:off x="720000" y="1152475"/>
            <a:ext cx="7704000" cy="3126562"/>
          </a:xfrm>
        </p:spPr>
        <p:txBody>
          <a:bodyPr/>
          <a:lstStyle/>
          <a:p>
            <a:r>
              <a:rPr lang="en-US" sz="2400" b="1" dirty="0">
                <a:solidFill>
                  <a:schemeClr val="tx1"/>
                </a:solidFill>
              </a:rPr>
              <a:t>Compliance</a:t>
            </a:r>
            <a:r>
              <a:rPr lang="en-US" sz="2400" dirty="0">
                <a:solidFill>
                  <a:schemeClr val="tx1"/>
                </a:solidFill>
              </a:rPr>
              <a:t> – court’s orders; rules and regulations. Criminal justice personnel expect compliance. </a:t>
            </a:r>
          </a:p>
          <a:p>
            <a:r>
              <a:rPr lang="en-US" sz="2400" dirty="0">
                <a:solidFill>
                  <a:schemeClr val="tx1"/>
                </a:solidFill>
              </a:rPr>
              <a:t>Clinicians are providing treatment where the focus is not on compliance to court orders. The focus is on whether there is a disorder needing treatment; and if there is, the expectation is for adherence to treatment, not compliance with “doing time” in a treatment place.</a:t>
            </a:r>
          </a:p>
        </p:txBody>
      </p:sp>
      <p:sp>
        <p:nvSpPr>
          <p:cNvPr id="4" name="TextBox 3">
            <a:extLst>
              <a:ext uri="{FF2B5EF4-FFF2-40B4-BE49-F238E27FC236}">
                <a16:creationId xmlns:a16="http://schemas.microsoft.com/office/drawing/2014/main" id="{5778654F-B0B3-2994-3D70-7A18BD999861}"/>
              </a:ext>
            </a:extLst>
          </p:cNvPr>
          <p:cNvSpPr txBox="1"/>
          <p:nvPr/>
        </p:nvSpPr>
        <p:spPr>
          <a:xfrm>
            <a:off x="5761608" y="3923930"/>
            <a:ext cx="2796466" cy="307777"/>
          </a:xfrm>
          <a:prstGeom prst="rect">
            <a:avLst/>
          </a:prstGeom>
          <a:noFill/>
        </p:spPr>
        <p:txBody>
          <a:bodyPr wrap="square" rtlCol="0">
            <a:spAutoFit/>
          </a:bodyPr>
          <a:lstStyle/>
          <a:p>
            <a:r>
              <a:rPr lang="en-US" dirty="0"/>
              <a:t>davidmeelee.com</a:t>
            </a:r>
          </a:p>
        </p:txBody>
      </p:sp>
    </p:spTree>
    <p:extLst>
      <p:ext uri="{BB962C8B-B14F-4D97-AF65-F5344CB8AC3E}">
        <p14:creationId xmlns:p14="http://schemas.microsoft.com/office/powerpoint/2010/main" val="1505588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4712-AF58-1EB4-B7BE-733693560BE1}"/>
              </a:ext>
            </a:extLst>
          </p:cNvPr>
          <p:cNvSpPr>
            <a:spLocks noGrp="1"/>
          </p:cNvSpPr>
          <p:nvPr>
            <p:ph type="title"/>
          </p:nvPr>
        </p:nvSpPr>
        <p:spPr/>
        <p:txBody>
          <a:bodyPr/>
          <a:lstStyle/>
          <a:p>
            <a:r>
              <a:rPr lang="en-US" dirty="0"/>
              <a:t>Yup still mandated </a:t>
            </a:r>
          </a:p>
        </p:txBody>
      </p:sp>
      <p:sp>
        <p:nvSpPr>
          <p:cNvPr id="3" name="Text Placeholder 2">
            <a:extLst>
              <a:ext uri="{FF2B5EF4-FFF2-40B4-BE49-F238E27FC236}">
                <a16:creationId xmlns:a16="http://schemas.microsoft.com/office/drawing/2014/main" id="{D3FD9381-CF18-1DA1-8FF1-92B68BDC940E}"/>
              </a:ext>
            </a:extLst>
          </p:cNvPr>
          <p:cNvSpPr>
            <a:spLocks noGrp="1"/>
          </p:cNvSpPr>
          <p:nvPr>
            <p:ph type="body" idx="1"/>
          </p:nvPr>
        </p:nvSpPr>
        <p:spPr/>
        <p:txBody>
          <a:bodyPr/>
          <a:lstStyle/>
          <a:p>
            <a:r>
              <a:rPr lang="en-US" sz="2400" b="1" dirty="0"/>
              <a:t>Control</a:t>
            </a:r>
            <a:r>
              <a:rPr lang="en-US" sz="2400" dirty="0"/>
              <a:t> –courts aim to control, if not eliminate, illegal acts that threaten the public. </a:t>
            </a:r>
          </a:p>
          <a:p>
            <a:r>
              <a:rPr lang="en-US" sz="2400" dirty="0"/>
              <a:t>The only time clinicians are required to control a client is if they are in imminent danger of harm to self or others. </a:t>
            </a:r>
          </a:p>
        </p:txBody>
      </p:sp>
      <p:sp>
        <p:nvSpPr>
          <p:cNvPr id="4" name="TextBox 3">
            <a:extLst>
              <a:ext uri="{FF2B5EF4-FFF2-40B4-BE49-F238E27FC236}">
                <a16:creationId xmlns:a16="http://schemas.microsoft.com/office/drawing/2014/main" id="{57054E04-D93F-2F57-3F42-7C6D1313A35E}"/>
              </a:ext>
            </a:extLst>
          </p:cNvPr>
          <p:cNvSpPr txBox="1"/>
          <p:nvPr/>
        </p:nvSpPr>
        <p:spPr>
          <a:xfrm>
            <a:off x="5761608" y="3923930"/>
            <a:ext cx="2796466" cy="307777"/>
          </a:xfrm>
          <a:prstGeom prst="rect">
            <a:avLst/>
          </a:prstGeom>
          <a:noFill/>
        </p:spPr>
        <p:txBody>
          <a:bodyPr wrap="square" rtlCol="0">
            <a:spAutoFit/>
          </a:bodyPr>
          <a:lstStyle/>
          <a:p>
            <a:r>
              <a:rPr lang="en-US" dirty="0"/>
              <a:t>davidmeelee.com</a:t>
            </a:r>
          </a:p>
        </p:txBody>
      </p:sp>
    </p:spTree>
    <p:extLst>
      <p:ext uri="{BB962C8B-B14F-4D97-AF65-F5344CB8AC3E}">
        <p14:creationId xmlns:p14="http://schemas.microsoft.com/office/powerpoint/2010/main" val="220866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coat talking to a person&#10;&#10;Description automatically generated">
            <a:extLst>
              <a:ext uri="{FF2B5EF4-FFF2-40B4-BE49-F238E27FC236}">
                <a16:creationId xmlns:a16="http://schemas.microsoft.com/office/drawing/2014/main" id="{A7A1C2B6-762A-C85A-1F63-C9DB0738D0D7}"/>
              </a:ext>
            </a:extLst>
          </p:cNvPr>
          <p:cNvPicPr>
            <a:picLocks noChangeAspect="1"/>
          </p:cNvPicPr>
          <p:nvPr/>
        </p:nvPicPr>
        <p:blipFill>
          <a:blip r:embed="rId2"/>
          <a:stretch>
            <a:fillRect/>
          </a:stretch>
        </p:blipFill>
        <p:spPr>
          <a:xfrm>
            <a:off x="708338" y="0"/>
            <a:ext cx="7727324" cy="5143500"/>
          </a:xfrm>
          <a:prstGeom prst="rect">
            <a:avLst/>
          </a:prstGeom>
        </p:spPr>
      </p:pic>
    </p:spTree>
    <p:extLst>
      <p:ext uri="{BB962C8B-B14F-4D97-AF65-F5344CB8AC3E}">
        <p14:creationId xmlns:p14="http://schemas.microsoft.com/office/powerpoint/2010/main" val="3541312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F4EC-3ED9-16A5-7DD9-FCA228F66F3F}"/>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AED8C0C7-0E09-8CB8-8B7F-A45E51E67D27}"/>
              </a:ext>
            </a:extLst>
          </p:cNvPr>
          <p:cNvSpPr>
            <a:spLocks noGrp="1"/>
          </p:cNvSpPr>
          <p:nvPr>
            <p:ph type="body" idx="1"/>
          </p:nvPr>
        </p:nvSpPr>
        <p:spPr>
          <a:xfrm>
            <a:off x="720000" y="1152474"/>
            <a:ext cx="7704000" cy="3071183"/>
          </a:xfrm>
        </p:spPr>
        <p:txBody>
          <a:bodyPr/>
          <a:lstStyle/>
          <a:p>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training will explore ways to hold compassionate yet confrontational conversations if we find ourselves working in places that advance “cookie cutter” approaches that do not meet the various needs of individuals we serve or in situations where we are being asked to fill beds or pick one funding source over another based on pay rates etc. </a:t>
            </a:r>
          </a:p>
          <a:p>
            <a:pPr marL="114300" indent="0">
              <a:buNone/>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9583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a:extLst>
                  <a:ext uri="{FF2B5EF4-FFF2-40B4-BE49-F238E27FC236}">
                    <a16:creationId xmlns:a16="http://schemas.microsoft.com/office/drawing/2014/main" id="{343F3ECE-31ED-B9A5-B771-73826E05B286}"/>
                  </a:ext>
                </a:extLst>
              </p:cNvPr>
              <p:cNvGraphicFramePr>
                <a:graphicFrameLocks noGrp="1"/>
              </p:cNvGraphicFramePr>
              <p:nvPr/>
            </p:nvGraphicFramePr>
            <p:xfrm>
              <a:off x="285750" y="161925"/>
              <a:ext cx="8572500" cy="481965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3" name="Add-in 2">
                <a:extLst>
                  <a:ext uri="{FF2B5EF4-FFF2-40B4-BE49-F238E27FC236}">
                    <a16:creationId xmlns:a16="http://schemas.microsoft.com/office/drawing/2014/main" id="{343F3ECE-31ED-B9A5-B771-73826E05B286}"/>
                  </a:ext>
                </a:extLst>
              </p:cNvPr>
              <p:cNvPicPr>
                <a:picLocks noGrp="1" noRot="1" noChangeAspect="1" noMove="1" noResize="1" noEditPoints="1" noAdjustHandles="1" noChangeArrowheads="1" noChangeShapeType="1"/>
              </p:cNvPicPr>
              <p:nvPr/>
            </p:nvPicPr>
            <p:blipFill>
              <a:blip r:embed="rId3"/>
              <a:stretch>
                <a:fillRect/>
              </a:stretch>
            </p:blipFill>
            <p:spPr>
              <a:xfrm>
                <a:off x="285750" y="161925"/>
                <a:ext cx="8572500" cy="4819650"/>
              </a:xfrm>
              <a:prstGeom prst="rect">
                <a:avLst/>
              </a:prstGeom>
            </p:spPr>
          </p:pic>
        </mc:Fallback>
      </mc:AlternateContent>
    </p:spTree>
    <p:extLst>
      <p:ext uri="{BB962C8B-B14F-4D97-AF65-F5344CB8AC3E}">
        <p14:creationId xmlns:p14="http://schemas.microsoft.com/office/powerpoint/2010/main" val="2488503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3F2E7-E33D-170B-5738-84A0FB5F4563}"/>
              </a:ext>
            </a:extLst>
          </p:cNvPr>
          <p:cNvSpPr>
            <a:spLocks noGrp="1"/>
          </p:cNvSpPr>
          <p:nvPr>
            <p:ph type="title"/>
          </p:nvPr>
        </p:nvSpPr>
        <p:spPr>
          <a:xfrm>
            <a:off x="1094225" y="1889245"/>
            <a:ext cx="6978692" cy="1155796"/>
          </a:xfrm>
        </p:spPr>
        <p:txBody>
          <a:bodyPr/>
          <a:lstStyle/>
          <a:p>
            <a:r>
              <a:rPr lang="en-US" sz="4000" dirty="0"/>
              <a:t>Compassionate confrontation</a:t>
            </a:r>
          </a:p>
        </p:txBody>
      </p:sp>
      <p:sp>
        <p:nvSpPr>
          <p:cNvPr id="3" name="Subtitle 2">
            <a:extLst>
              <a:ext uri="{FF2B5EF4-FFF2-40B4-BE49-F238E27FC236}">
                <a16:creationId xmlns:a16="http://schemas.microsoft.com/office/drawing/2014/main" id="{8ABD567F-3456-CE5E-1ADE-0FFFCEE79CE3}"/>
              </a:ext>
            </a:extLst>
          </p:cNvPr>
          <p:cNvSpPr>
            <a:spLocks noGrp="1"/>
          </p:cNvSpPr>
          <p:nvPr>
            <p:ph type="subTitle"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2564388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8F681-C89C-F45E-97A9-3CCDAD53A093}"/>
              </a:ext>
            </a:extLst>
          </p:cNvPr>
          <p:cNvSpPr>
            <a:spLocks noGrp="1"/>
          </p:cNvSpPr>
          <p:nvPr>
            <p:ph type="title"/>
          </p:nvPr>
        </p:nvSpPr>
        <p:spPr/>
        <p:txBody>
          <a:bodyPr/>
          <a:lstStyle/>
          <a:p>
            <a:r>
              <a:rPr lang="en-US" dirty="0"/>
              <a:t> </a:t>
            </a:r>
            <a:br>
              <a:rPr lang="en-US" dirty="0"/>
            </a:br>
            <a:endParaRPr lang="en-US" dirty="0"/>
          </a:p>
        </p:txBody>
      </p:sp>
      <p:pic>
        <p:nvPicPr>
          <p:cNvPr id="6" name="Picture 5" descr="A person walking in a cave&#10;&#10;Description automatically generated">
            <a:extLst>
              <a:ext uri="{FF2B5EF4-FFF2-40B4-BE49-F238E27FC236}">
                <a16:creationId xmlns:a16="http://schemas.microsoft.com/office/drawing/2014/main" id="{FA3E945B-8782-8C30-F8F4-8871A9E74180}"/>
              </a:ext>
            </a:extLst>
          </p:cNvPr>
          <p:cNvPicPr>
            <a:picLocks noChangeAspect="1"/>
          </p:cNvPicPr>
          <p:nvPr/>
        </p:nvPicPr>
        <p:blipFill>
          <a:blip r:embed="rId2"/>
          <a:stretch>
            <a:fillRect/>
          </a:stretch>
        </p:blipFill>
        <p:spPr>
          <a:xfrm>
            <a:off x="1504176" y="0"/>
            <a:ext cx="6135647" cy="5143500"/>
          </a:xfrm>
          <a:prstGeom prst="rect">
            <a:avLst/>
          </a:prstGeom>
        </p:spPr>
      </p:pic>
    </p:spTree>
    <p:extLst>
      <p:ext uri="{BB962C8B-B14F-4D97-AF65-F5344CB8AC3E}">
        <p14:creationId xmlns:p14="http://schemas.microsoft.com/office/powerpoint/2010/main" val="1232408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6C20-AB2D-941B-2D5D-2B1CC452913C}"/>
              </a:ext>
            </a:extLst>
          </p:cNvPr>
          <p:cNvSpPr>
            <a:spLocks noGrp="1"/>
          </p:cNvSpPr>
          <p:nvPr>
            <p:ph type="title"/>
          </p:nvPr>
        </p:nvSpPr>
        <p:spPr/>
        <p:txBody>
          <a:bodyPr/>
          <a:lstStyle/>
          <a:p>
            <a:r>
              <a:rPr lang="en-US" dirty="0"/>
              <a:t>Free will vs Determinism </a:t>
            </a:r>
          </a:p>
        </p:txBody>
      </p:sp>
      <p:sp>
        <p:nvSpPr>
          <p:cNvPr id="3" name="Text Placeholder 2">
            <a:extLst>
              <a:ext uri="{FF2B5EF4-FFF2-40B4-BE49-F238E27FC236}">
                <a16:creationId xmlns:a16="http://schemas.microsoft.com/office/drawing/2014/main" id="{EE9C6CE5-68D9-EF15-1FA9-A50F2F16B5E9}"/>
              </a:ext>
            </a:extLst>
          </p:cNvPr>
          <p:cNvSpPr>
            <a:spLocks noGrp="1"/>
          </p:cNvSpPr>
          <p:nvPr>
            <p:ph type="body" idx="1"/>
          </p:nvPr>
        </p:nvSpPr>
        <p:spPr>
          <a:xfrm>
            <a:off x="720000" y="1152474"/>
            <a:ext cx="7704000" cy="2043949"/>
          </a:xfrm>
        </p:spPr>
        <p:txBody>
          <a:bodyPr/>
          <a:lstStyle/>
          <a:p>
            <a:r>
              <a:rPr lang="en-US" sz="2400" b="0" i="0" dirty="0">
                <a:solidFill>
                  <a:schemeClr val="tx1"/>
                </a:solidFill>
                <a:effectLst/>
                <a:latin typeface="proxima nova" panose="020B0604020202020204" charset="0"/>
              </a:rPr>
              <a:t>debate is concerned with the issue of whether we are in control of our behavior or whether the way we behave is a result of external factors like the environment or genetics.</a:t>
            </a:r>
            <a:endParaRPr lang="en-US" sz="2400" dirty="0">
              <a:solidFill>
                <a:schemeClr val="tx1"/>
              </a:solidFill>
            </a:endParaRPr>
          </a:p>
        </p:txBody>
      </p:sp>
      <p:pic>
        <p:nvPicPr>
          <p:cNvPr id="4" name="Picture 3">
            <a:extLst>
              <a:ext uri="{FF2B5EF4-FFF2-40B4-BE49-F238E27FC236}">
                <a16:creationId xmlns:a16="http://schemas.microsoft.com/office/drawing/2014/main" id="{938CC1AF-9A04-D80F-242B-CD220919930D}"/>
              </a:ext>
            </a:extLst>
          </p:cNvPr>
          <p:cNvPicPr>
            <a:picLocks noChangeAspect="1"/>
          </p:cNvPicPr>
          <p:nvPr/>
        </p:nvPicPr>
        <p:blipFill>
          <a:blip r:embed="rId3"/>
          <a:stretch>
            <a:fillRect/>
          </a:stretch>
        </p:blipFill>
        <p:spPr>
          <a:xfrm>
            <a:off x="5760057" y="2605543"/>
            <a:ext cx="3383943" cy="2537957"/>
          </a:xfrm>
          <a:prstGeom prst="rect">
            <a:avLst/>
          </a:prstGeom>
        </p:spPr>
      </p:pic>
    </p:spTree>
    <p:extLst>
      <p:ext uri="{BB962C8B-B14F-4D97-AF65-F5344CB8AC3E}">
        <p14:creationId xmlns:p14="http://schemas.microsoft.com/office/powerpoint/2010/main" val="2936333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kinner - Free Will">
            <a:hlinkClick r:id="" action="ppaction://media"/>
            <a:extLst>
              <a:ext uri="{FF2B5EF4-FFF2-40B4-BE49-F238E27FC236}">
                <a16:creationId xmlns:a16="http://schemas.microsoft.com/office/drawing/2014/main" id="{CC6CE7AF-E9EC-2270-CA71-67966D33785D}"/>
              </a:ext>
            </a:extLst>
          </p:cNvPr>
          <p:cNvPicPr>
            <a:picLocks noRot="1" noChangeAspect="1"/>
          </p:cNvPicPr>
          <p:nvPr>
            <a:videoFile r:link="rId1"/>
          </p:nvPr>
        </p:nvPicPr>
        <p:blipFill>
          <a:blip r:embed="rId3"/>
          <a:stretch>
            <a:fillRect/>
          </a:stretch>
        </p:blipFill>
        <p:spPr>
          <a:xfrm>
            <a:off x="1143000" y="0"/>
            <a:ext cx="6858000" cy="5143500"/>
          </a:xfrm>
          <a:prstGeom prst="rect">
            <a:avLst/>
          </a:prstGeom>
        </p:spPr>
      </p:pic>
    </p:spTree>
    <p:extLst>
      <p:ext uri="{BB962C8B-B14F-4D97-AF65-F5344CB8AC3E}">
        <p14:creationId xmlns:p14="http://schemas.microsoft.com/office/powerpoint/2010/main" val="409493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32614-1B61-1A8E-A371-44D8795CEBFE}"/>
              </a:ext>
            </a:extLst>
          </p:cNvPr>
          <p:cNvSpPr>
            <a:spLocks noGrp="1"/>
          </p:cNvSpPr>
          <p:nvPr>
            <p:ph type="title"/>
          </p:nvPr>
        </p:nvSpPr>
        <p:spPr/>
        <p:txBody>
          <a:bodyPr/>
          <a:lstStyle/>
          <a:p>
            <a:r>
              <a:rPr lang="en-US" dirty="0"/>
              <a:t>Nature vs Nurture </a:t>
            </a:r>
          </a:p>
        </p:txBody>
      </p:sp>
      <p:sp>
        <p:nvSpPr>
          <p:cNvPr id="3" name="Text Placeholder 2">
            <a:extLst>
              <a:ext uri="{FF2B5EF4-FFF2-40B4-BE49-F238E27FC236}">
                <a16:creationId xmlns:a16="http://schemas.microsoft.com/office/drawing/2014/main" id="{9CB373F0-C2FF-B4D4-DA6E-17E0CF56C01D}"/>
              </a:ext>
            </a:extLst>
          </p:cNvPr>
          <p:cNvSpPr>
            <a:spLocks noGrp="1"/>
          </p:cNvSpPr>
          <p:nvPr>
            <p:ph type="body" idx="1"/>
          </p:nvPr>
        </p:nvSpPr>
        <p:spPr>
          <a:xfrm>
            <a:off x="720000" y="1152474"/>
            <a:ext cx="7704000" cy="1725897"/>
          </a:xfrm>
        </p:spPr>
        <p:txBody>
          <a:bodyPr/>
          <a:lstStyle/>
          <a:p>
            <a:r>
              <a:rPr lang="en-US" sz="2400" b="0" i="0" dirty="0">
                <a:solidFill>
                  <a:schemeClr val="tx1"/>
                </a:solidFill>
                <a:effectLst/>
                <a:latin typeface="proxima nova" panose="020B0604020202020204" charset="0"/>
              </a:rPr>
              <a:t>debate is concerned with whether our behaviors are shaped by our biology, aka, nature (genes, brain structure etc.) or whether it's the result of our upbringing (nurture).</a:t>
            </a:r>
            <a:endParaRPr lang="en-US" sz="2400" dirty="0">
              <a:solidFill>
                <a:schemeClr val="tx1"/>
              </a:solidFill>
            </a:endParaRPr>
          </a:p>
        </p:txBody>
      </p:sp>
      <p:pic>
        <p:nvPicPr>
          <p:cNvPr id="4" name="Picture 3">
            <a:extLst>
              <a:ext uri="{FF2B5EF4-FFF2-40B4-BE49-F238E27FC236}">
                <a16:creationId xmlns:a16="http://schemas.microsoft.com/office/drawing/2014/main" id="{86A6817E-F884-E638-1692-5A0D9265962E}"/>
              </a:ext>
            </a:extLst>
          </p:cNvPr>
          <p:cNvPicPr>
            <a:picLocks noChangeAspect="1"/>
          </p:cNvPicPr>
          <p:nvPr/>
        </p:nvPicPr>
        <p:blipFill>
          <a:blip r:embed="rId3"/>
          <a:stretch>
            <a:fillRect/>
          </a:stretch>
        </p:blipFill>
        <p:spPr>
          <a:xfrm>
            <a:off x="5872163" y="2926321"/>
            <a:ext cx="3271837" cy="2217179"/>
          </a:xfrm>
          <a:prstGeom prst="rect">
            <a:avLst/>
          </a:prstGeom>
        </p:spPr>
      </p:pic>
    </p:spTree>
    <p:extLst>
      <p:ext uri="{BB962C8B-B14F-4D97-AF65-F5344CB8AC3E}">
        <p14:creationId xmlns:p14="http://schemas.microsoft.com/office/powerpoint/2010/main" val="204030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a glass door&#10;&#10;Description automatically generated">
            <a:extLst>
              <a:ext uri="{FF2B5EF4-FFF2-40B4-BE49-F238E27FC236}">
                <a16:creationId xmlns:a16="http://schemas.microsoft.com/office/drawing/2014/main" id="{DA57CDEB-1942-B494-5B1D-AA6E2C3675CE}"/>
              </a:ext>
            </a:extLst>
          </p:cNvPr>
          <p:cNvPicPr>
            <a:picLocks noChangeAspect="1"/>
          </p:cNvPicPr>
          <p:nvPr/>
        </p:nvPicPr>
        <p:blipFill>
          <a:blip r:embed="rId2"/>
          <a:stretch>
            <a:fillRect/>
          </a:stretch>
        </p:blipFill>
        <p:spPr>
          <a:xfrm>
            <a:off x="2643187" y="0"/>
            <a:ext cx="3857625" cy="5143500"/>
          </a:xfrm>
          <a:prstGeom prst="rect">
            <a:avLst/>
          </a:prstGeom>
        </p:spPr>
      </p:pic>
    </p:spTree>
    <p:extLst>
      <p:ext uri="{BB962C8B-B14F-4D97-AF65-F5344CB8AC3E}">
        <p14:creationId xmlns:p14="http://schemas.microsoft.com/office/powerpoint/2010/main" val="2505806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6037-F415-311A-9373-5325A4DAEBCC}"/>
              </a:ext>
            </a:extLst>
          </p:cNvPr>
          <p:cNvSpPr>
            <a:spLocks noGrp="1"/>
          </p:cNvSpPr>
          <p:nvPr>
            <p:ph type="title"/>
          </p:nvPr>
        </p:nvSpPr>
        <p:spPr/>
        <p:txBody>
          <a:bodyPr/>
          <a:lstStyle/>
          <a:p>
            <a:r>
              <a:rPr lang="en-US" dirty="0"/>
              <a:t>Reductionism vs Holism </a:t>
            </a:r>
          </a:p>
        </p:txBody>
      </p:sp>
      <p:sp>
        <p:nvSpPr>
          <p:cNvPr id="3" name="Text Placeholder 2">
            <a:extLst>
              <a:ext uri="{FF2B5EF4-FFF2-40B4-BE49-F238E27FC236}">
                <a16:creationId xmlns:a16="http://schemas.microsoft.com/office/drawing/2014/main" id="{4BD2EC5D-9DC2-F098-FD0D-A25D4BE5CCBF}"/>
              </a:ext>
            </a:extLst>
          </p:cNvPr>
          <p:cNvSpPr>
            <a:spLocks noGrp="1"/>
          </p:cNvSpPr>
          <p:nvPr>
            <p:ph type="body" idx="1"/>
          </p:nvPr>
        </p:nvSpPr>
        <p:spPr>
          <a:xfrm>
            <a:off x="720000" y="1152474"/>
            <a:ext cx="7704000" cy="2004193"/>
          </a:xfrm>
        </p:spPr>
        <p:txBody>
          <a:bodyPr/>
          <a:lstStyle/>
          <a:p>
            <a:r>
              <a:rPr lang="en-US" sz="2400" b="0" i="0" dirty="0">
                <a:solidFill>
                  <a:srgbClr val="393E42"/>
                </a:solidFill>
                <a:effectLst/>
                <a:latin typeface="proxima nova" panose="020B0604020202020204" charset="0"/>
              </a:rPr>
              <a:t>debates whether we should break down concepts like people’s behavior into smaller parts to understand it, or whether we should always look at the big picture.</a:t>
            </a:r>
            <a:endParaRPr lang="en-US" sz="2400" dirty="0"/>
          </a:p>
        </p:txBody>
      </p:sp>
      <p:pic>
        <p:nvPicPr>
          <p:cNvPr id="4" name="Picture 3">
            <a:extLst>
              <a:ext uri="{FF2B5EF4-FFF2-40B4-BE49-F238E27FC236}">
                <a16:creationId xmlns:a16="http://schemas.microsoft.com/office/drawing/2014/main" id="{A679DBD0-D448-ECDC-B95F-11C58CDE89F1}"/>
              </a:ext>
            </a:extLst>
          </p:cNvPr>
          <p:cNvPicPr>
            <a:picLocks noChangeAspect="1"/>
          </p:cNvPicPr>
          <p:nvPr/>
        </p:nvPicPr>
        <p:blipFill>
          <a:blip r:embed="rId3"/>
          <a:stretch>
            <a:fillRect/>
          </a:stretch>
        </p:blipFill>
        <p:spPr>
          <a:xfrm>
            <a:off x="6272213" y="2433329"/>
            <a:ext cx="2871787" cy="2710171"/>
          </a:xfrm>
          <a:prstGeom prst="rect">
            <a:avLst/>
          </a:prstGeom>
        </p:spPr>
      </p:pic>
    </p:spTree>
    <p:extLst>
      <p:ext uri="{BB962C8B-B14F-4D97-AF65-F5344CB8AC3E}">
        <p14:creationId xmlns:p14="http://schemas.microsoft.com/office/powerpoint/2010/main" val="13819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1497-2219-4C74-D2DC-B05997AE35C0}"/>
              </a:ext>
            </a:extLst>
          </p:cNvPr>
          <p:cNvSpPr>
            <a:spLocks noGrp="1"/>
          </p:cNvSpPr>
          <p:nvPr>
            <p:ph type="title"/>
          </p:nvPr>
        </p:nvSpPr>
        <p:spPr/>
        <p:txBody>
          <a:bodyPr/>
          <a:lstStyle/>
          <a:p>
            <a:r>
              <a:rPr lang="en-US" dirty="0"/>
              <a:t>Idiographic vs nomothetic </a:t>
            </a:r>
          </a:p>
        </p:txBody>
      </p:sp>
      <p:sp>
        <p:nvSpPr>
          <p:cNvPr id="3" name="Text Placeholder 2">
            <a:extLst>
              <a:ext uri="{FF2B5EF4-FFF2-40B4-BE49-F238E27FC236}">
                <a16:creationId xmlns:a16="http://schemas.microsoft.com/office/drawing/2014/main" id="{ED7C502B-515F-6813-93AA-7B79CEE54989}"/>
              </a:ext>
            </a:extLst>
          </p:cNvPr>
          <p:cNvSpPr>
            <a:spLocks noGrp="1"/>
          </p:cNvSpPr>
          <p:nvPr>
            <p:ph type="body" idx="1"/>
          </p:nvPr>
        </p:nvSpPr>
        <p:spPr>
          <a:xfrm>
            <a:off x="720000" y="1152475"/>
            <a:ext cx="7704000" cy="1916728"/>
          </a:xfrm>
        </p:spPr>
        <p:txBody>
          <a:bodyPr/>
          <a:lstStyle/>
          <a:p>
            <a:r>
              <a:rPr lang="en-US" sz="2400" dirty="0">
                <a:solidFill>
                  <a:schemeClr val="tx1"/>
                </a:solidFill>
                <a:latin typeface="proxima nova" panose="020B0604020202020204" charset="0"/>
              </a:rPr>
              <a:t>d</a:t>
            </a:r>
            <a:r>
              <a:rPr lang="en-US" sz="2400" b="0" i="0" dirty="0">
                <a:solidFill>
                  <a:schemeClr val="tx1"/>
                </a:solidFill>
                <a:effectLst/>
                <a:latin typeface="proxima nova" panose="020B0604020202020204" charset="0"/>
              </a:rPr>
              <a:t>ebates idiographic approach stresses the uniqueness of each individual, while the nomothetic approach compares individuals against general and shared concepts.</a:t>
            </a:r>
            <a:endParaRPr lang="en-US" sz="2400" dirty="0">
              <a:solidFill>
                <a:schemeClr val="tx1"/>
              </a:solidFill>
            </a:endParaRPr>
          </a:p>
        </p:txBody>
      </p:sp>
      <p:pic>
        <p:nvPicPr>
          <p:cNvPr id="4" name="Picture 3">
            <a:extLst>
              <a:ext uri="{FF2B5EF4-FFF2-40B4-BE49-F238E27FC236}">
                <a16:creationId xmlns:a16="http://schemas.microsoft.com/office/drawing/2014/main" id="{4AEFC219-3E8E-86E4-6BF6-E3901238394E}"/>
              </a:ext>
            </a:extLst>
          </p:cNvPr>
          <p:cNvPicPr>
            <a:picLocks noChangeAspect="1"/>
          </p:cNvPicPr>
          <p:nvPr/>
        </p:nvPicPr>
        <p:blipFill>
          <a:blip r:embed="rId3"/>
          <a:stretch>
            <a:fillRect/>
          </a:stretch>
        </p:blipFill>
        <p:spPr>
          <a:xfrm>
            <a:off x="6572250" y="2569547"/>
            <a:ext cx="2571750" cy="2571750"/>
          </a:xfrm>
          <a:prstGeom prst="rect">
            <a:avLst/>
          </a:prstGeom>
        </p:spPr>
      </p:pic>
    </p:spTree>
    <p:extLst>
      <p:ext uri="{BB962C8B-B14F-4D97-AF65-F5344CB8AC3E}">
        <p14:creationId xmlns:p14="http://schemas.microsoft.com/office/powerpoint/2010/main" val="215809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0194-E247-B838-5721-A02F037B4E01}"/>
              </a:ext>
            </a:extLst>
          </p:cNvPr>
          <p:cNvSpPr>
            <a:spLocks noGrp="1"/>
          </p:cNvSpPr>
          <p:nvPr>
            <p:ph type="title"/>
          </p:nvPr>
        </p:nvSpPr>
        <p:spPr/>
        <p:txBody>
          <a:bodyPr/>
          <a:lstStyle/>
          <a:p>
            <a:r>
              <a:rPr lang="en-US" dirty="0"/>
              <a:t> </a:t>
            </a:r>
          </a:p>
        </p:txBody>
      </p:sp>
      <p:pic>
        <p:nvPicPr>
          <p:cNvPr id="3" name="Picture 2">
            <a:extLst>
              <a:ext uri="{FF2B5EF4-FFF2-40B4-BE49-F238E27FC236}">
                <a16:creationId xmlns:a16="http://schemas.microsoft.com/office/drawing/2014/main" id="{F3C9CD18-DC52-3EE6-3BF1-A849EFE9D4C0}"/>
              </a:ext>
            </a:extLst>
          </p:cNvPr>
          <p:cNvPicPr>
            <a:picLocks noChangeAspect="1"/>
          </p:cNvPicPr>
          <p:nvPr/>
        </p:nvPicPr>
        <p:blipFill>
          <a:blip r:embed="rId2"/>
          <a:stretch>
            <a:fillRect/>
          </a:stretch>
        </p:blipFill>
        <p:spPr>
          <a:xfrm>
            <a:off x="1609047" y="620202"/>
            <a:ext cx="6432036" cy="3601940"/>
          </a:xfrm>
          <a:prstGeom prst="rect">
            <a:avLst/>
          </a:prstGeom>
        </p:spPr>
      </p:pic>
    </p:spTree>
    <p:extLst>
      <p:ext uri="{BB962C8B-B14F-4D97-AF65-F5344CB8AC3E}">
        <p14:creationId xmlns:p14="http://schemas.microsoft.com/office/powerpoint/2010/main" val="2817010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5369-85C2-2F0F-DCDE-E3A60F8377D8}"/>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AA699BE3-80A9-F992-4D3A-9AC6B8F0EABC}"/>
              </a:ext>
            </a:extLst>
          </p:cNvPr>
          <p:cNvSpPr>
            <a:spLocks noGrp="1"/>
          </p:cNvSpPr>
          <p:nvPr>
            <p:ph type="body" idx="1"/>
          </p:nvPr>
        </p:nvSpPr>
        <p:spPr>
          <a:xfrm>
            <a:off x="720000" y="1152475"/>
            <a:ext cx="7704000" cy="2497174"/>
          </a:xfrm>
        </p:spPr>
        <p:txBody>
          <a:bodyPr/>
          <a:lstStyle/>
          <a:p>
            <a:r>
              <a:rPr lang="en-US" sz="2400" dirty="0">
                <a:solidFill>
                  <a:srgbClr val="242424"/>
                </a:solidFill>
                <a:effectLst/>
                <a:latin typeface="Calibri" panose="020F0502020204030204" pitchFamily="34" charset="0"/>
                <a:ea typeface="Aptos" panose="020B0004020202020204" pitchFamily="34" charset="0"/>
              </a:rPr>
              <a:t>This training will evaluate our limited ability to impact individual behavior and the notion we cannot help everyone.  Sometimes, the answer we will get regarding our intervention is </a:t>
            </a:r>
            <a:r>
              <a:rPr lang="en-US" sz="2400" b="1" dirty="0">
                <a:solidFill>
                  <a:srgbClr val="242424"/>
                </a:solidFill>
                <a:effectLst/>
                <a:latin typeface="Calibri" panose="020F0502020204030204" pitchFamily="34" charset="0"/>
                <a:ea typeface="Aptos" panose="020B0004020202020204" pitchFamily="34" charset="0"/>
              </a:rPr>
              <a:t>NO </a:t>
            </a:r>
            <a:r>
              <a:rPr lang="en-US" sz="2400" dirty="0">
                <a:solidFill>
                  <a:srgbClr val="242424"/>
                </a:solidFill>
                <a:effectLst/>
                <a:latin typeface="Calibri" panose="020F0502020204030204" pitchFamily="34" charset="0"/>
                <a:ea typeface="Aptos" panose="020B0004020202020204" pitchFamily="34" charset="0"/>
              </a:rPr>
              <a:t>so what does this mean to us in a practical sense, based on good clinical practice and what the client wants and needs. </a:t>
            </a:r>
            <a:endParaRPr lang="en-US" sz="2400" dirty="0"/>
          </a:p>
        </p:txBody>
      </p:sp>
    </p:spTree>
    <p:extLst>
      <p:ext uri="{BB962C8B-B14F-4D97-AF65-F5344CB8AC3E}">
        <p14:creationId xmlns:p14="http://schemas.microsoft.com/office/powerpoint/2010/main" val="1163160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604E-35CE-889A-1060-45B5FDC7E21C}"/>
              </a:ext>
            </a:extLst>
          </p:cNvPr>
          <p:cNvSpPr>
            <a:spLocks noGrp="1"/>
          </p:cNvSpPr>
          <p:nvPr>
            <p:ph type="title"/>
          </p:nvPr>
        </p:nvSpPr>
        <p:spPr>
          <a:xfrm>
            <a:off x="1094225" y="1354346"/>
            <a:ext cx="4448100" cy="1149000"/>
          </a:xfrm>
        </p:spPr>
        <p:txBody>
          <a:bodyPr/>
          <a:lstStyle/>
          <a:p>
            <a:r>
              <a:rPr lang="en-US" sz="4000" dirty="0"/>
              <a:t>No means NO!</a:t>
            </a:r>
          </a:p>
        </p:txBody>
      </p:sp>
      <p:sp>
        <p:nvSpPr>
          <p:cNvPr id="3" name="Subtitle 2">
            <a:extLst>
              <a:ext uri="{FF2B5EF4-FFF2-40B4-BE49-F238E27FC236}">
                <a16:creationId xmlns:a16="http://schemas.microsoft.com/office/drawing/2014/main" id="{FC4EF051-E10C-7774-BBA1-7FD65E01C643}"/>
              </a:ext>
            </a:extLst>
          </p:cNvPr>
          <p:cNvSpPr>
            <a:spLocks noGrp="1"/>
          </p:cNvSpPr>
          <p:nvPr>
            <p:ph type="subTitle" idx="1"/>
          </p:nvPr>
        </p:nvSpPr>
        <p:spPr/>
        <p:txBody>
          <a:bodyPr/>
          <a:lstStyle/>
          <a:p>
            <a:r>
              <a:rPr lang="en-US" dirty="0"/>
              <a:t>  </a:t>
            </a:r>
          </a:p>
          <a:p>
            <a:endParaRPr lang="en-US" dirty="0"/>
          </a:p>
        </p:txBody>
      </p:sp>
    </p:spTree>
    <p:extLst>
      <p:ext uri="{BB962C8B-B14F-4D97-AF65-F5344CB8AC3E}">
        <p14:creationId xmlns:p14="http://schemas.microsoft.com/office/powerpoint/2010/main" val="934676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paper with black text&#10;&#10;Description automatically generated">
            <a:extLst>
              <a:ext uri="{FF2B5EF4-FFF2-40B4-BE49-F238E27FC236}">
                <a16:creationId xmlns:a16="http://schemas.microsoft.com/office/drawing/2014/main" id="{91391CC8-9D43-2DD4-20AB-CE175AE9A72F}"/>
              </a:ext>
            </a:extLst>
          </p:cNvPr>
          <p:cNvPicPr>
            <a:picLocks noChangeAspect="1"/>
          </p:cNvPicPr>
          <p:nvPr/>
        </p:nvPicPr>
        <p:blipFill>
          <a:blip r:embed="rId2"/>
          <a:stretch>
            <a:fillRect/>
          </a:stretch>
        </p:blipFill>
        <p:spPr>
          <a:xfrm>
            <a:off x="2000250" y="0"/>
            <a:ext cx="5143500" cy="5143500"/>
          </a:xfrm>
          <a:prstGeom prst="rect">
            <a:avLst/>
          </a:prstGeom>
        </p:spPr>
      </p:pic>
    </p:spTree>
    <p:extLst>
      <p:ext uri="{BB962C8B-B14F-4D97-AF65-F5344CB8AC3E}">
        <p14:creationId xmlns:p14="http://schemas.microsoft.com/office/powerpoint/2010/main" val="3548535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C309-6856-6FBF-6E56-913ECC64907F}"/>
              </a:ext>
            </a:extLst>
          </p:cNvPr>
          <p:cNvSpPr>
            <a:spLocks noGrp="1"/>
          </p:cNvSpPr>
          <p:nvPr>
            <p:ph type="title"/>
          </p:nvPr>
        </p:nvSpPr>
        <p:spPr/>
        <p:txBody>
          <a:bodyPr/>
          <a:lstStyle/>
          <a:p>
            <a:r>
              <a:rPr lang="en-US" dirty="0"/>
              <a:t>Autonomy over shame </a:t>
            </a:r>
          </a:p>
        </p:txBody>
      </p:sp>
      <p:sp>
        <p:nvSpPr>
          <p:cNvPr id="3" name="Text Placeholder 2">
            <a:extLst>
              <a:ext uri="{FF2B5EF4-FFF2-40B4-BE49-F238E27FC236}">
                <a16:creationId xmlns:a16="http://schemas.microsoft.com/office/drawing/2014/main" id="{2AB9E029-7708-5199-CCED-7C6D36BED59D}"/>
              </a:ext>
            </a:extLst>
          </p:cNvPr>
          <p:cNvSpPr>
            <a:spLocks noGrp="1"/>
          </p:cNvSpPr>
          <p:nvPr>
            <p:ph type="body" idx="1"/>
          </p:nvPr>
        </p:nvSpPr>
        <p:spPr>
          <a:xfrm>
            <a:off x="720000" y="1152475"/>
            <a:ext cx="7704000" cy="2735944"/>
          </a:xfrm>
        </p:spPr>
        <p:txBody>
          <a:bodyPr/>
          <a:lstStyle/>
          <a:p>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developmental psychology and moral, political, and bioethical philosophy, autonomy is the capacity to make an informed, uncoerced decision.</a:t>
            </a:r>
          </a:p>
          <a:p>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Ethics apply! Do your morals? How about the difference in your pathways?</a:t>
            </a: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5138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ea Consent">
            <a:hlinkClick r:id="" action="ppaction://media"/>
            <a:extLst>
              <a:ext uri="{FF2B5EF4-FFF2-40B4-BE49-F238E27FC236}">
                <a16:creationId xmlns:a16="http://schemas.microsoft.com/office/drawing/2014/main" id="{47D78922-5C6C-CE08-4B58-CE790B5827DA}"/>
              </a:ext>
            </a:extLst>
          </p:cNvPr>
          <p:cNvPicPr>
            <a:picLocks noRot="1" noChangeAspect="1"/>
          </p:cNvPicPr>
          <p:nvPr>
            <a:videoFile r:link="rId1"/>
          </p:nvPr>
        </p:nvPicPr>
        <p:blipFill>
          <a:blip r:embed="rId4"/>
          <a:stretch>
            <a:fillRect/>
          </a:stretch>
        </p:blipFill>
        <p:spPr>
          <a:xfrm>
            <a:off x="19050" y="0"/>
            <a:ext cx="9104313" cy="5143500"/>
          </a:xfrm>
          <a:prstGeom prst="rect">
            <a:avLst/>
          </a:prstGeom>
        </p:spPr>
      </p:pic>
    </p:spTree>
    <p:extLst>
      <p:ext uri="{BB962C8B-B14F-4D97-AF65-F5344CB8AC3E}">
        <p14:creationId xmlns:p14="http://schemas.microsoft.com/office/powerpoint/2010/main" val="229963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27B2-BCE3-6937-C796-8267B56E5177}"/>
              </a:ext>
            </a:extLst>
          </p:cNvPr>
          <p:cNvSpPr>
            <a:spLocks noGrp="1"/>
          </p:cNvSpPr>
          <p:nvPr>
            <p:ph type="title"/>
          </p:nvPr>
        </p:nvSpPr>
        <p:spPr/>
        <p:txBody>
          <a:bodyPr/>
          <a:lstStyle/>
          <a:p>
            <a:r>
              <a:rPr lang="en-US" dirty="0">
                <a:solidFill>
                  <a:schemeClr val="tx1"/>
                </a:solidFill>
              </a:rPr>
              <a:t>Do no harm! </a:t>
            </a:r>
          </a:p>
        </p:txBody>
      </p:sp>
      <p:sp>
        <p:nvSpPr>
          <p:cNvPr id="3" name="Text Placeholder 2">
            <a:extLst>
              <a:ext uri="{FF2B5EF4-FFF2-40B4-BE49-F238E27FC236}">
                <a16:creationId xmlns:a16="http://schemas.microsoft.com/office/drawing/2014/main" id="{9FE18352-9A7E-4722-2DB2-F050507C54C0}"/>
              </a:ext>
            </a:extLst>
          </p:cNvPr>
          <p:cNvSpPr>
            <a:spLocks noGrp="1"/>
          </p:cNvSpPr>
          <p:nvPr>
            <p:ph type="body" idx="1"/>
          </p:nvPr>
        </p:nvSpPr>
        <p:spPr>
          <a:xfrm>
            <a:off x="720000" y="1152474"/>
            <a:ext cx="7704000" cy="2352675"/>
          </a:xfrm>
        </p:spPr>
        <p:txBody>
          <a:bodyPr/>
          <a:lstStyle/>
          <a:p>
            <a:r>
              <a:rPr lang="en-US" sz="2400" b="0" i="0" dirty="0">
                <a:solidFill>
                  <a:schemeClr val="tx1"/>
                </a:solidFill>
                <a:effectLst/>
                <a:latin typeface="Google Sans"/>
              </a:rPr>
              <a:t>Blackmail, coercion or intimidation are forms of psychological harm and can be crimes.</a:t>
            </a:r>
            <a:endParaRPr lang="en-US" sz="2400" dirty="0">
              <a:solidFill>
                <a:schemeClr val="tx1"/>
              </a:solidFill>
              <a:latin typeface="Google Sans"/>
            </a:endParaRPr>
          </a:p>
          <a:p>
            <a:r>
              <a:rPr lang="en-US" sz="2400" b="0" i="0" dirty="0">
                <a:solidFill>
                  <a:schemeClr val="tx1"/>
                </a:solidFill>
                <a:effectLst/>
                <a:latin typeface="Google Sans"/>
              </a:rPr>
              <a:t>Psychological harm can also include name calling, threats, and harassment. </a:t>
            </a:r>
          </a:p>
          <a:p>
            <a:pPr marL="114300" indent="0">
              <a:buNone/>
            </a:pPr>
            <a:endParaRPr lang="en-US" sz="2400" b="0" i="0" dirty="0">
              <a:solidFill>
                <a:schemeClr val="tx1"/>
              </a:solidFill>
              <a:effectLst/>
              <a:latin typeface="Google Sans"/>
            </a:endParaRPr>
          </a:p>
          <a:p>
            <a:r>
              <a:rPr lang="en-US" sz="2400" dirty="0">
                <a:solidFill>
                  <a:schemeClr val="tx1"/>
                </a:solidFill>
                <a:latin typeface="Google Sans"/>
              </a:rPr>
              <a:t>Is there ever a time to do harm? </a:t>
            </a:r>
          </a:p>
          <a:p>
            <a:pPr marL="114300" indent="0">
              <a:buNone/>
            </a:pPr>
            <a:endParaRPr lang="en-US" sz="2400" dirty="0"/>
          </a:p>
        </p:txBody>
      </p:sp>
      <p:pic>
        <p:nvPicPr>
          <p:cNvPr id="4" name="Picture 3">
            <a:extLst>
              <a:ext uri="{FF2B5EF4-FFF2-40B4-BE49-F238E27FC236}">
                <a16:creationId xmlns:a16="http://schemas.microsoft.com/office/drawing/2014/main" id="{24D7747F-CF7E-C3A8-D7D7-7A614180F8CB}"/>
              </a:ext>
            </a:extLst>
          </p:cNvPr>
          <p:cNvPicPr>
            <a:picLocks noChangeAspect="1"/>
          </p:cNvPicPr>
          <p:nvPr/>
        </p:nvPicPr>
        <p:blipFill>
          <a:blip r:embed="rId3"/>
          <a:stretch>
            <a:fillRect/>
          </a:stretch>
        </p:blipFill>
        <p:spPr>
          <a:xfrm>
            <a:off x="7200900" y="2790825"/>
            <a:ext cx="1943100" cy="2352675"/>
          </a:xfrm>
          <a:prstGeom prst="rect">
            <a:avLst/>
          </a:prstGeom>
        </p:spPr>
      </p:pic>
    </p:spTree>
    <p:extLst>
      <p:ext uri="{BB962C8B-B14F-4D97-AF65-F5344CB8AC3E}">
        <p14:creationId xmlns:p14="http://schemas.microsoft.com/office/powerpoint/2010/main" val="3597892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2ECB-FA34-4124-470B-C9568FA47DAC}"/>
              </a:ext>
            </a:extLst>
          </p:cNvPr>
          <p:cNvSpPr>
            <a:spLocks noGrp="1"/>
          </p:cNvSpPr>
          <p:nvPr>
            <p:ph type="title"/>
          </p:nvPr>
        </p:nvSpPr>
        <p:spPr/>
        <p:txBody>
          <a:bodyPr/>
          <a:lstStyle/>
          <a:p>
            <a:r>
              <a:rPr lang="en-US" dirty="0"/>
              <a:t>TRIGGER WARNING</a:t>
            </a:r>
          </a:p>
        </p:txBody>
      </p:sp>
    </p:spTree>
    <p:extLst>
      <p:ext uri="{BB962C8B-B14F-4D97-AF65-F5344CB8AC3E}">
        <p14:creationId xmlns:p14="http://schemas.microsoft.com/office/powerpoint/2010/main" val="357006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Objective</a:t>
            </a:r>
            <a:endParaRPr dirty="0"/>
          </a:p>
        </p:txBody>
      </p:sp>
      <p:sp>
        <p:nvSpPr>
          <p:cNvPr id="816" name="Google Shape;816;p28"/>
          <p:cNvSpPr txBox="1">
            <a:spLocks noGrp="1"/>
          </p:cNvSpPr>
          <p:nvPr>
            <p:ph type="body" idx="4294967295"/>
          </p:nvPr>
        </p:nvSpPr>
        <p:spPr>
          <a:xfrm>
            <a:off x="720000" y="1152475"/>
            <a:ext cx="7704000" cy="2792508"/>
          </a:xfrm>
          <a:prstGeom prst="rect">
            <a:avLst/>
          </a:prstGeom>
        </p:spPr>
        <p:txBody>
          <a:bodyPr spcFirstLastPara="1" wrap="square" lIns="91425" tIns="91425" rIns="91425" bIns="91425" anchor="t" anchorCtr="0">
            <a:noAutofit/>
          </a:bodyPr>
          <a:lstStyle/>
          <a:p>
            <a:pPr marL="342900" indent="-342900"/>
            <a:r>
              <a:rPr lang="en-US" sz="2400" dirty="0">
                <a:solidFill>
                  <a:srgbClr val="242424"/>
                </a:solidFill>
                <a:effectLst/>
                <a:latin typeface="Calibri" panose="020F0502020204030204" pitchFamily="34" charset="0"/>
                <a:ea typeface="Aptos" panose="020B0004020202020204" pitchFamily="34" charset="0"/>
              </a:rPr>
              <a:t>This training will examine ways to recognize when we are using methods that are clearly NOT working (as evidenced by “lack of compliance,” “resistance,” or some other type of “discord”) and how is in concert with ASAM and what are effective steps to take when this has been identified.</a:t>
            </a:r>
            <a:endParaRPr sz="2400" dirty="0">
              <a:solidFill>
                <a:schemeClr val="dk1"/>
              </a:solidFill>
            </a:endParaRPr>
          </a:p>
        </p:txBody>
      </p:sp>
      <p:sp>
        <p:nvSpPr>
          <p:cNvPr id="818" name="Google Shape;818;p28"/>
          <p:cNvSpPr txBox="1"/>
          <p:nvPr/>
        </p:nvSpPr>
        <p:spPr>
          <a:xfrm>
            <a:off x="720000" y="4225475"/>
            <a:ext cx="2225100" cy="36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b="1" u="sng" dirty="0">
              <a:solidFill>
                <a:schemeClr val="dk1"/>
              </a:solidFill>
              <a:latin typeface="Syne"/>
              <a:ea typeface="Syne"/>
              <a:cs typeface="Syne"/>
              <a:sym typeface="Syne"/>
            </a:endParaRPr>
          </a:p>
        </p:txBody>
      </p:sp>
      <p:sp>
        <p:nvSpPr>
          <p:cNvPr id="819" name="Google Shape;819;p28"/>
          <p:cNvSpPr txBox="1"/>
          <p:nvPr/>
        </p:nvSpPr>
        <p:spPr>
          <a:xfrm>
            <a:off x="3357100" y="4225475"/>
            <a:ext cx="4278300" cy="36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b="1" dirty="0">
              <a:solidFill>
                <a:schemeClr val="dk1"/>
              </a:solidFill>
              <a:latin typeface="Syne"/>
              <a:ea typeface="Syne"/>
              <a:cs typeface="Syne"/>
              <a:sym typeface="Syn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AFD0-30C9-D58C-9B37-65F8F930B1BB}"/>
              </a:ext>
            </a:extLst>
          </p:cNvPr>
          <p:cNvSpPr>
            <a:spLocks noGrp="1"/>
          </p:cNvSpPr>
          <p:nvPr>
            <p:ph type="title"/>
          </p:nvPr>
        </p:nvSpPr>
        <p:spPr/>
        <p:txBody>
          <a:bodyPr/>
          <a:lstStyle/>
          <a:p>
            <a:r>
              <a:rPr lang="en-US" sz="3200" dirty="0"/>
              <a:t>The past is coming back to haunt some folks</a:t>
            </a:r>
          </a:p>
        </p:txBody>
      </p:sp>
      <p:sp>
        <p:nvSpPr>
          <p:cNvPr id="3" name="Text Placeholder 2">
            <a:extLst>
              <a:ext uri="{FF2B5EF4-FFF2-40B4-BE49-F238E27FC236}">
                <a16:creationId xmlns:a16="http://schemas.microsoft.com/office/drawing/2014/main" id="{07F7D054-C368-6661-8415-2ACAD174616A}"/>
              </a:ext>
            </a:extLst>
          </p:cNvPr>
          <p:cNvSpPr>
            <a:spLocks noGrp="1"/>
          </p:cNvSpPr>
          <p:nvPr>
            <p:ph type="body" idx="1"/>
          </p:nvPr>
        </p:nvSpPr>
        <p:spPr/>
        <p:txBody>
          <a:bodyPr/>
          <a:lstStyle/>
          <a:p>
            <a:r>
              <a:rPr lang="en-US" dirty="0"/>
              <a:t>Lots of documentaries and movies about past abuse programs ….. Why now? </a:t>
            </a:r>
          </a:p>
          <a:p>
            <a:endParaRPr lang="en-US" dirty="0"/>
          </a:p>
          <a:p>
            <a:endParaRPr lang="en-US" dirty="0"/>
          </a:p>
        </p:txBody>
      </p:sp>
      <p:pic>
        <p:nvPicPr>
          <p:cNvPr id="4" name="Online Media 3" title="The Program: Cons, Cults and Kidnapping | Official Trailer | Netflix">
            <a:hlinkClick r:id="" action="ppaction://media"/>
            <a:extLst>
              <a:ext uri="{FF2B5EF4-FFF2-40B4-BE49-F238E27FC236}">
                <a16:creationId xmlns:a16="http://schemas.microsoft.com/office/drawing/2014/main" id="{5415D71E-6A5D-5978-77AB-C7BA81925A74}"/>
              </a:ext>
            </a:extLst>
          </p:cNvPr>
          <p:cNvPicPr>
            <a:picLocks noRot="1" noChangeAspect="1"/>
          </p:cNvPicPr>
          <p:nvPr>
            <a:videoFile r:link="rId1"/>
          </p:nvPr>
        </p:nvPicPr>
        <p:blipFill>
          <a:blip r:embed="rId4"/>
          <a:stretch>
            <a:fillRect/>
          </a:stretch>
        </p:blipFill>
        <p:spPr>
          <a:xfrm>
            <a:off x="1484011" y="1654369"/>
            <a:ext cx="6175977" cy="3489131"/>
          </a:xfrm>
          <a:prstGeom prst="rect">
            <a:avLst/>
          </a:prstGeom>
        </p:spPr>
      </p:pic>
    </p:spTree>
    <p:extLst>
      <p:ext uri="{BB962C8B-B14F-4D97-AF65-F5344CB8AC3E}">
        <p14:creationId xmlns:p14="http://schemas.microsoft.com/office/powerpoint/2010/main" val="99177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F8BC-9F84-3474-32AC-F01CCAB8FF88}"/>
              </a:ext>
            </a:extLst>
          </p:cNvPr>
          <p:cNvSpPr>
            <a:spLocks noGrp="1"/>
          </p:cNvSpPr>
          <p:nvPr>
            <p:ph type="title"/>
          </p:nvPr>
        </p:nvSpPr>
        <p:spPr/>
        <p:txBody>
          <a:bodyPr/>
          <a:lstStyle/>
          <a:p>
            <a:r>
              <a:rPr lang="en-US" dirty="0"/>
              <a:t>Why do we follow hurtful trends	</a:t>
            </a:r>
          </a:p>
        </p:txBody>
      </p:sp>
      <p:sp>
        <p:nvSpPr>
          <p:cNvPr id="3" name="Text Placeholder 2">
            <a:extLst>
              <a:ext uri="{FF2B5EF4-FFF2-40B4-BE49-F238E27FC236}">
                <a16:creationId xmlns:a16="http://schemas.microsoft.com/office/drawing/2014/main" id="{A97A4F31-06EA-4C36-127D-6D35165860A4}"/>
              </a:ext>
            </a:extLst>
          </p:cNvPr>
          <p:cNvSpPr>
            <a:spLocks noGrp="1"/>
          </p:cNvSpPr>
          <p:nvPr>
            <p:ph type="body" idx="1"/>
          </p:nvPr>
        </p:nvSpPr>
        <p:spPr>
          <a:xfrm>
            <a:off x="720000" y="1152474"/>
            <a:ext cx="7704000" cy="3099929"/>
          </a:xfrm>
        </p:spPr>
        <p:txBody>
          <a:bodyPr/>
          <a:lstStyle/>
          <a:p>
            <a:r>
              <a:rPr lang="en-US" sz="2400" b="0" i="0" dirty="0">
                <a:solidFill>
                  <a:schemeClr val="tx1"/>
                </a:solidFill>
                <a:effectLst/>
                <a:latin typeface="Inter"/>
              </a:rPr>
              <a:t>When looking at trends online, it can be essential to know how to tell the difference between scientific facts and “life hacks” people have made up for views. </a:t>
            </a:r>
          </a:p>
          <a:p>
            <a:r>
              <a:rPr lang="en-US" sz="2400" dirty="0">
                <a:solidFill>
                  <a:schemeClr val="tx1"/>
                </a:solidFill>
                <a:latin typeface="Inter"/>
              </a:rPr>
              <a:t>Promoted by untrained / unprofessional / lacking research </a:t>
            </a:r>
          </a:p>
          <a:p>
            <a:r>
              <a:rPr lang="en-US" sz="2400" dirty="0">
                <a:solidFill>
                  <a:schemeClr val="tx1"/>
                </a:solidFill>
                <a:latin typeface="Inter"/>
              </a:rPr>
              <a:t>Untrue / unsafe / never goes away….. Even if the post is taken down or recanted </a:t>
            </a:r>
          </a:p>
          <a:p>
            <a:endParaRPr lang="en-US" sz="2400" dirty="0">
              <a:solidFill>
                <a:schemeClr val="tx1"/>
              </a:solidFill>
            </a:endParaRPr>
          </a:p>
        </p:txBody>
      </p:sp>
      <p:sp>
        <p:nvSpPr>
          <p:cNvPr id="4" name="TextBox 3">
            <a:extLst>
              <a:ext uri="{FF2B5EF4-FFF2-40B4-BE49-F238E27FC236}">
                <a16:creationId xmlns:a16="http://schemas.microsoft.com/office/drawing/2014/main" id="{E70EE92B-E723-63F0-4F37-56FB72C5141B}"/>
              </a:ext>
            </a:extLst>
          </p:cNvPr>
          <p:cNvSpPr txBox="1"/>
          <p:nvPr/>
        </p:nvSpPr>
        <p:spPr>
          <a:xfrm>
            <a:off x="177554" y="4835723"/>
            <a:ext cx="8637973" cy="307777"/>
          </a:xfrm>
          <a:prstGeom prst="rect">
            <a:avLst/>
          </a:prstGeom>
          <a:noFill/>
        </p:spPr>
        <p:txBody>
          <a:bodyPr wrap="square" rtlCol="0">
            <a:spAutoFit/>
          </a:bodyPr>
          <a:lstStyle/>
          <a:p>
            <a:r>
              <a:rPr lang="en-US" dirty="0">
                <a:hlinkClick r:id="rId3"/>
              </a:rPr>
              <a:t>Why Following Wellness Trends Can Be Harmful To Mental Health: 2023 Trends And Impacts | </a:t>
            </a:r>
            <a:r>
              <a:rPr lang="en-US" dirty="0" err="1">
                <a:hlinkClick r:id="rId3"/>
              </a:rPr>
              <a:t>BetterHelp</a:t>
            </a:r>
            <a:endParaRPr lang="en-US" dirty="0"/>
          </a:p>
        </p:txBody>
      </p:sp>
    </p:spTree>
    <p:extLst>
      <p:ext uri="{BB962C8B-B14F-4D97-AF65-F5344CB8AC3E}">
        <p14:creationId xmlns:p14="http://schemas.microsoft.com/office/powerpoint/2010/main" val="1316120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BD2F-556C-4747-8B5D-5012B8E4ED27}"/>
              </a:ext>
            </a:extLst>
          </p:cNvPr>
          <p:cNvSpPr>
            <a:spLocks noGrp="1"/>
          </p:cNvSpPr>
          <p:nvPr>
            <p:ph type="title"/>
          </p:nvPr>
        </p:nvSpPr>
        <p:spPr/>
        <p:txBody>
          <a:bodyPr/>
          <a:lstStyle/>
          <a:p>
            <a:r>
              <a:rPr lang="en-US" dirty="0"/>
              <a:t>What do we do now….</a:t>
            </a:r>
          </a:p>
        </p:txBody>
      </p:sp>
      <p:sp>
        <p:nvSpPr>
          <p:cNvPr id="3" name="Text Placeholder 2">
            <a:extLst>
              <a:ext uri="{FF2B5EF4-FFF2-40B4-BE49-F238E27FC236}">
                <a16:creationId xmlns:a16="http://schemas.microsoft.com/office/drawing/2014/main" id="{F91553D5-D014-F817-F771-6EEC65704884}"/>
              </a:ext>
            </a:extLst>
          </p:cNvPr>
          <p:cNvSpPr>
            <a:spLocks noGrp="1"/>
          </p:cNvSpPr>
          <p:nvPr>
            <p:ph type="body" idx="1"/>
          </p:nvPr>
        </p:nvSpPr>
        <p:spPr/>
        <p:txBody>
          <a:bodyPr/>
          <a:lstStyle/>
          <a:p>
            <a:r>
              <a:rPr lang="en-US" sz="2400" dirty="0">
                <a:solidFill>
                  <a:schemeClr val="tx1"/>
                </a:solidFill>
              </a:rPr>
              <a:t>Having thoughts about the work you do? </a:t>
            </a:r>
          </a:p>
          <a:p>
            <a:r>
              <a:rPr lang="en-US" sz="2400" dirty="0">
                <a:solidFill>
                  <a:schemeClr val="tx1"/>
                </a:solidFill>
              </a:rPr>
              <a:t>Or where you work? </a:t>
            </a:r>
          </a:p>
          <a:p>
            <a:endParaRPr lang="en-US" sz="2400" dirty="0">
              <a:solidFill>
                <a:schemeClr val="tx1"/>
              </a:solidFill>
            </a:endParaRPr>
          </a:p>
          <a:p>
            <a:endParaRPr lang="en-US" sz="2400" dirty="0">
              <a:solidFill>
                <a:schemeClr val="tx1"/>
              </a:solidFill>
            </a:endParaRPr>
          </a:p>
          <a:p>
            <a:pPr marL="114300" indent="0">
              <a:buNone/>
            </a:pPr>
            <a:endParaRPr lang="en-US" sz="2400" dirty="0">
              <a:solidFill>
                <a:schemeClr val="tx1"/>
              </a:solidFill>
            </a:endParaRPr>
          </a:p>
          <a:p>
            <a:r>
              <a:rPr lang="en-US" sz="2400" b="1" dirty="0">
                <a:solidFill>
                  <a:schemeClr val="tx1"/>
                </a:solidFill>
              </a:rPr>
              <a:t>SUPERVISION!!!!!! Seek supervision </a:t>
            </a:r>
            <a:r>
              <a:rPr lang="en-US" sz="2400" b="1" dirty="0">
                <a:solidFill>
                  <a:schemeClr val="tx1"/>
                </a:solidFill>
                <a:sym typeface="Wingdings" panose="05000000000000000000" pitchFamily="2" charset="2"/>
              </a:rPr>
              <a:t> </a:t>
            </a:r>
            <a:endParaRPr lang="en-US" sz="2400" b="1" dirty="0">
              <a:solidFill>
                <a:schemeClr val="tx1"/>
              </a:solidFill>
            </a:endParaRPr>
          </a:p>
        </p:txBody>
      </p:sp>
    </p:spTree>
    <p:extLst>
      <p:ext uri="{BB962C8B-B14F-4D97-AF65-F5344CB8AC3E}">
        <p14:creationId xmlns:p14="http://schemas.microsoft.com/office/powerpoint/2010/main" val="4173617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a:extLst>
                  <a:ext uri="{FF2B5EF4-FFF2-40B4-BE49-F238E27FC236}">
                    <a16:creationId xmlns:a16="http://schemas.microsoft.com/office/drawing/2014/main" id="{2FE81EEA-5999-3755-9BC7-D8BD9E7000D7}"/>
                  </a:ext>
                </a:extLst>
              </p:cNvPr>
              <p:cNvGraphicFramePr>
                <a:graphicFrameLocks noGrp="1"/>
              </p:cNvGraphicFramePr>
              <p:nvPr/>
            </p:nvGraphicFramePr>
            <p:xfrm>
              <a:off x="285750" y="161925"/>
              <a:ext cx="8572500" cy="481965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2" name="Add-in 1">
                <a:extLst>
                  <a:ext uri="{FF2B5EF4-FFF2-40B4-BE49-F238E27FC236}">
                    <a16:creationId xmlns:a16="http://schemas.microsoft.com/office/drawing/2014/main" id="{2FE81EEA-5999-3755-9BC7-D8BD9E7000D7}"/>
                  </a:ext>
                </a:extLst>
              </p:cNvPr>
              <p:cNvPicPr>
                <a:picLocks noGrp="1" noRot="1" noChangeAspect="1" noMove="1" noResize="1" noEditPoints="1" noAdjustHandles="1" noChangeArrowheads="1" noChangeShapeType="1"/>
              </p:cNvPicPr>
              <p:nvPr/>
            </p:nvPicPr>
            <p:blipFill>
              <a:blip r:embed="rId3"/>
              <a:stretch>
                <a:fillRect/>
              </a:stretch>
            </p:blipFill>
            <p:spPr>
              <a:xfrm>
                <a:off x="285750" y="161925"/>
                <a:ext cx="8572500" cy="4819650"/>
              </a:xfrm>
              <a:prstGeom prst="rect">
                <a:avLst/>
              </a:prstGeom>
            </p:spPr>
          </p:pic>
        </mc:Fallback>
      </mc:AlternateContent>
    </p:spTree>
    <p:extLst>
      <p:ext uri="{BB962C8B-B14F-4D97-AF65-F5344CB8AC3E}">
        <p14:creationId xmlns:p14="http://schemas.microsoft.com/office/powerpoint/2010/main" val="3836285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pic>
        <p:nvPicPr>
          <p:cNvPr id="1113" name="Google Shape;1113;p37"/>
          <p:cNvPicPr preferRelativeResize="0">
            <a:picLocks noGrp="1"/>
          </p:cNvPicPr>
          <p:nvPr>
            <p:ph type="pic" idx="2"/>
          </p:nvPr>
        </p:nvPicPr>
        <p:blipFill rotWithShape="1">
          <a:blip r:embed="rId3">
            <a:alphaModFix/>
          </a:blip>
          <a:srcRect t="11942" b="11942"/>
          <a:stretch/>
        </p:blipFill>
        <p:spPr>
          <a:xfrm>
            <a:off x="0" y="0"/>
            <a:ext cx="9144000" cy="5143499"/>
          </a:xfrm>
          <a:prstGeom prst="rect">
            <a:avLst/>
          </a:prstGeom>
        </p:spPr>
      </p:pic>
      <p:sp>
        <p:nvSpPr>
          <p:cNvPr id="1114" name="Google Shape;1114;p37"/>
          <p:cNvSpPr txBox="1">
            <a:spLocks noGrp="1"/>
          </p:cNvSpPr>
          <p:nvPr>
            <p:ph type="title"/>
          </p:nvPr>
        </p:nvSpPr>
        <p:spPr>
          <a:xfrm>
            <a:off x="740550" y="3247592"/>
            <a:ext cx="7662900" cy="135640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Thank you </a:t>
            </a:r>
            <a:r>
              <a:rPr lang="en-US" dirty="0">
                <a:sym typeface="Wingdings" panose="05000000000000000000" pitchFamily="2" charset="2"/>
              </a:rPr>
              <a:t> drmartha@empowerthemind.org</a:t>
            </a:r>
            <a:endParaRPr dirty="0"/>
          </a:p>
        </p:txBody>
      </p:sp>
      <p:grpSp>
        <p:nvGrpSpPr>
          <p:cNvPr id="1115" name="Google Shape;1115;p37"/>
          <p:cNvGrpSpPr/>
          <p:nvPr/>
        </p:nvGrpSpPr>
        <p:grpSpPr>
          <a:xfrm>
            <a:off x="5940541" y="-80903"/>
            <a:ext cx="3575106" cy="1976812"/>
            <a:chOff x="5628960" y="403920"/>
            <a:chExt cx="1360080" cy="752040"/>
          </a:xfrm>
        </p:grpSpPr>
        <p:sp>
          <p:nvSpPr>
            <p:cNvPr id="1116" name="Google Shape;1116;p37"/>
            <p:cNvSpPr/>
            <p:nvPr/>
          </p:nvSpPr>
          <p:spPr>
            <a:xfrm>
              <a:off x="5628960" y="403920"/>
              <a:ext cx="1360080" cy="752040"/>
            </a:xfrm>
            <a:custGeom>
              <a:avLst/>
              <a:gdLst/>
              <a:ahLst/>
              <a:cxnLst/>
              <a:rect l="l" t="t" r="r" b="b"/>
              <a:pathLst>
                <a:path w="3778" h="2089" extrusionOk="0">
                  <a:moveTo>
                    <a:pt x="3778" y="0"/>
                  </a:moveTo>
                  <a:lnTo>
                    <a:pt x="3401" y="0"/>
                  </a:lnTo>
                  <a:lnTo>
                    <a:pt x="3401" y="64"/>
                  </a:lnTo>
                  <a:cubicBezTo>
                    <a:pt x="2777" y="66"/>
                    <a:pt x="0" y="22"/>
                    <a:pt x="0" y="22"/>
                  </a:cubicBezTo>
                  <a:lnTo>
                    <a:pt x="0" y="357"/>
                  </a:lnTo>
                  <a:lnTo>
                    <a:pt x="0" y="357"/>
                  </a:lnTo>
                  <a:lnTo>
                    <a:pt x="0" y="357"/>
                  </a:lnTo>
                  <a:cubicBezTo>
                    <a:pt x="0" y="391"/>
                    <a:pt x="9" y="424"/>
                    <a:pt x="26" y="454"/>
                  </a:cubicBezTo>
                  <a:cubicBezTo>
                    <a:pt x="43" y="483"/>
                    <a:pt x="68" y="508"/>
                    <a:pt x="97" y="525"/>
                  </a:cubicBezTo>
                  <a:cubicBezTo>
                    <a:pt x="127" y="542"/>
                    <a:pt x="161" y="551"/>
                    <a:pt x="195" y="551"/>
                  </a:cubicBezTo>
                  <a:lnTo>
                    <a:pt x="195" y="551"/>
                  </a:lnTo>
                  <a:lnTo>
                    <a:pt x="195" y="551"/>
                  </a:lnTo>
                  <a:cubicBezTo>
                    <a:pt x="229" y="551"/>
                    <a:pt x="263" y="542"/>
                    <a:pt x="292" y="525"/>
                  </a:cubicBezTo>
                  <a:cubicBezTo>
                    <a:pt x="322" y="508"/>
                    <a:pt x="346" y="483"/>
                    <a:pt x="363" y="454"/>
                  </a:cubicBezTo>
                  <a:cubicBezTo>
                    <a:pt x="380" y="424"/>
                    <a:pt x="389" y="391"/>
                    <a:pt x="389" y="357"/>
                  </a:cubicBezTo>
                  <a:lnTo>
                    <a:pt x="389" y="321"/>
                  </a:lnTo>
                  <a:lnTo>
                    <a:pt x="389" y="321"/>
                  </a:lnTo>
                  <a:lnTo>
                    <a:pt x="389" y="320"/>
                  </a:lnTo>
                  <a:cubicBezTo>
                    <a:pt x="389" y="300"/>
                    <a:pt x="394" y="280"/>
                    <a:pt x="404" y="263"/>
                  </a:cubicBezTo>
                  <a:cubicBezTo>
                    <a:pt x="414" y="245"/>
                    <a:pt x="429" y="231"/>
                    <a:pt x="446" y="221"/>
                  </a:cubicBezTo>
                  <a:cubicBezTo>
                    <a:pt x="460" y="213"/>
                    <a:pt x="476" y="208"/>
                    <a:pt x="493" y="206"/>
                  </a:cubicBezTo>
                  <a:lnTo>
                    <a:pt x="493" y="206"/>
                  </a:lnTo>
                  <a:cubicBezTo>
                    <a:pt x="495" y="206"/>
                    <a:pt x="498" y="206"/>
                    <a:pt x="500" y="206"/>
                  </a:cubicBezTo>
                  <a:cubicBezTo>
                    <a:pt x="520" y="206"/>
                    <a:pt x="539" y="211"/>
                    <a:pt x="556" y="221"/>
                  </a:cubicBezTo>
                  <a:cubicBezTo>
                    <a:pt x="573" y="231"/>
                    <a:pt x="587" y="245"/>
                    <a:pt x="597" y="262"/>
                  </a:cubicBezTo>
                  <a:cubicBezTo>
                    <a:pt x="607" y="279"/>
                    <a:pt x="612" y="298"/>
                    <a:pt x="612" y="317"/>
                  </a:cubicBezTo>
                  <a:lnTo>
                    <a:pt x="612" y="317"/>
                  </a:lnTo>
                  <a:cubicBezTo>
                    <a:pt x="612" y="344"/>
                    <a:pt x="619" y="371"/>
                    <a:pt x="632" y="394"/>
                  </a:cubicBezTo>
                  <a:cubicBezTo>
                    <a:pt x="646" y="417"/>
                    <a:pt x="666" y="436"/>
                    <a:pt x="689" y="450"/>
                  </a:cubicBezTo>
                  <a:cubicBezTo>
                    <a:pt x="713" y="463"/>
                    <a:pt x="739" y="471"/>
                    <a:pt x="765" y="471"/>
                  </a:cubicBezTo>
                  <a:lnTo>
                    <a:pt x="848" y="471"/>
                  </a:lnTo>
                  <a:lnTo>
                    <a:pt x="848" y="471"/>
                  </a:lnTo>
                  <a:cubicBezTo>
                    <a:pt x="879" y="471"/>
                    <a:pt x="909" y="479"/>
                    <a:pt x="935" y="494"/>
                  </a:cubicBezTo>
                  <a:cubicBezTo>
                    <a:pt x="961" y="509"/>
                    <a:pt x="984" y="531"/>
                    <a:pt x="999" y="558"/>
                  </a:cubicBezTo>
                  <a:cubicBezTo>
                    <a:pt x="1015" y="584"/>
                    <a:pt x="1022" y="614"/>
                    <a:pt x="1022" y="644"/>
                  </a:cubicBezTo>
                  <a:lnTo>
                    <a:pt x="1022" y="644"/>
                  </a:lnTo>
                  <a:lnTo>
                    <a:pt x="1022" y="644"/>
                  </a:lnTo>
                  <a:cubicBezTo>
                    <a:pt x="1022" y="682"/>
                    <a:pt x="1032" y="719"/>
                    <a:pt x="1051" y="752"/>
                  </a:cubicBezTo>
                  <a:cubicBezTo>
                    <a:pt x="1070" y="785"/>
                    <a:pt x="1097" y="812"/>
                    <a:pt x="1130" y="831"/>
                  </a:cubicBezTo>
                  <a:cubicBezTo>
                    <a:pt x="1161" y="849"/>
                    <a:pt x="1197" y="859"/>
                    <a:pt x="1233" y="860"/>
                  </a:cubicBezTo>
                  <a:cubicBezTo>
                    <a:pt x="1354" y="862"/>
                    <a:pt x="1453" y="759"/>
                    <a:pt x="1453" y="639"/>
                  </a:cubicBezTo>
                  <a:lnTo>
                    <a:pt x="1453" y="449"/>
                  </a:lnTo>
                  <a:lnTo>
                    <a:pt x="1453" y="449"/>
                  </a:lnTo>
                  <a:lnTo>
                    <a:pt x="1453" y="449"/>
                  </a:lnTo>
                  <a:cubicBezTo>
                    <a:pt x="1453" y="438"/>
                    <a:pt x="1456" y="427"/>
                    <a:pt x="1461" y="418"/>
                  </a:cubicBezTo>
                  <a:cubicBezTo>
                    <a:pt x="1467" y="408"/>
                    <a:pt x="1475" y="400"/>
                    <a:pt x="1484" y="395"/>
                  </a:cubicBezTo>
                  <a:cubicBezTo>
                    <a:pt x="1494" y="389"/>
                    <a:pt x="1505" y="386"/>
                    <a:pt x="1516" y="386"/>
                  </a:cubicBezTo>
                  <a:cubicBezTo>
                    <a:pt x="1527" y="386"/>
                    <a:pt x="1538" y="389"/>
                    <a:pt x="1547" y="395"/>
                  </a:cubicBezTo>
                  <a:cubicBezTo>
                    <a:pt x="1557" y="400"/>
                    <a:pt x="1565" y="408"/>
                    <a:pt x="1570" y="418"/>
                  </a:cubicBezTo>
                  <a:cubicBezTo>
                    <a:pt x="1576" y="427"/>
                    <a:pt x="1579" y="438"/>
                    <a:pt x="1579" y="449"/>
                  </a:cubicBezTo>
                  <a:lnTo>
                    <a:pt x="1579" y="449"/>
                  </a:lnTo>
                  <a:lnTo>
                    <a:pt x="1579" y="497"/>
                  </a:lnTo>
                  <a:lnTo>
                    <a:pt x="1579" y="497"/>
                  </a:lnTo>
                  <a:cubicBezTo>
                    <a:pt x="1579" y="523"/>
                    <a:pt x="1586" y="550"/>
                    <a:pt x="1599" y="573"/>
                  </a:cubicBezTo>
                  <a:cubicBezTo>
                    <a:pt x="1613" y="596"/>
                    <a:pt x="1632" y="615"/>
                    <a:pt x="1655" y="629"/>
                  </a:cubicBezTo>
                  <a:cubicBezTo>
                    <a:pt x="1678" y="642"/>
                    <a:pt x="1705" y="649"/>
                    <a:pt x="1731" y="649"/>
                  </a:cubicBezTo>
                  <a:lnTo>
                    <a:pt x="1752" y="649"/>
                  </a:lnTo>
                  <a:lnTo>
                    <a:pt x="1752" y="649"/>
                  </a:lnTo>
                  <a:cubicBezTo>
                    <a:pt x="1779" y="649"/>
                    <a:pt x="1806" y="642"/>
                    <a:pt x="1829" y="629"/>
                  </a:cubicBezTo>
                  <a:cubicBezTo>
                    <a:pt x="1853" y="615"/>
                    <a:pt x="1871" y="596"/>
                    <a:pt x="1884" y="573"/>
                  </a:cubicBezTo>
                  <a:cubicBezTo>
                    <a:pt x="1898" y="550"/>
                    <a:pt x="1905" y="523"/>
                    <a:pt x="1905" y="497"/>
                  </a:cubicBezTo>
                  <a:lnTo>
                    <a:pt x="1905" y="442"/>
                  </a:lnTo>
                  <a:lnTo>
                    <a:pt x="1905" y="442"/>
                  </a:lnTo>
                  <a:lnTo>
                    <a:pt x="1905" y="441"/>
                  </a:lnTo>
                  <a:cubicBezTo>
                    <a:pt x="1905" y="427"/>
                    <a:pt x="1909" y="413"/>
                    <a:pt x="1916" y="401"/>
                  </a:cubicBezTo>
                  <a:cubicBezTo>
                    <a:pt x="1924" y="388"/>
                    <a:pt x="1933" y="378"/>
                    <a:pt x="1945" y="371"/>
                  </a:cubicBezTo>
                  <a:cubicBezTo>
                    <a:pt x="1956" y="365"/>
                    <a:pt x="1969" y="361"/>
                    <a:pt x="1982" y="360"/>
                  </a:cubicBezTo>
                  <a:lnTo>
                    <a:pt x="1982" y="360"/>
                  </a:lnTo>
                  <a:cubicBezTo>
                    <a:pt x="1982" y="360"/>
                    <a:pt x="1983" y="360"/>
                    <a:pt x="1984" y="360"/>
                  </a:cubicBezTo>
                  <a:cubicBezTo>
                    <a:pt x="1998" y="360"/>
                    <a:pt x="2011" y="364"/>
                    <a:pt x="2023" y="371"/>
                  </a:cubicBezTo>
                  <a:cubicBezTo>
                    <a:pt x="2035" y="378"/>
                    <a:pt x="2045" y="388"/>
                    <a:pt x="2052" y="400"/>
                  </a:cubicBezTo>
                  <a:cubicBezTo>
                    <a:pt x="2059" y="412"/>
                    <a:pt x="2063" y="425"/>
                    <a:pt x="2063" y="439"/>
                  </a:cubicBezTo>
                  <a:lnTo>
                    <a:pt x="2063" y="439"/>
                  </a:lnTo>
                  <a:lnTo>
                    <a:pt x="2063" y="797"/>
                  </a:lnTo>
                  <a:cubicBezTo>
                    <a:pt x="2063" y="937"/>
                    <a:pt x="2171" y="1056"/>
                    <a:pt x="2311" y="1061"/>
                  </a:cubicBezTo>
                  <a:lnTo>
                    <a:pt x="2311" y="1061"/>
                  </a:lnTo>
                  <a:cubicBezTo>
                    <a:pt x="2314" y="1061"/>
                    <a:pt x="2317" y="1061"/>
                    <a:pt x="2320" y="1061"/>
                  </a:cubicBezTo>
                  <a:cubicBezTo>
                    <a:pt x="2366" y="1061"/>
                    <a:pt x="2410" y="1048"/>
                    <a:pt x="2449" y="1026"/>
                  </a:cubicBezTo>
                  <a:cubicBezTo>
                    <a:pt x="2488" y="1003"/>
                    <a:pt x="2521" y="971"/>
                    <a:pt x="2543" y="932"/>
                  </a:cubicBezTo>
                  <a:cubicBezTo>
                    <a:pt x="2566" y="893"/>
                    <a:pt x="2578" y="848"/>
                    <a:pt x="2578" y="803"/>
                  </a:cubicBezTo>
                  <a:lnTo>
                    <a:pt x="2578" y="803"/>
                  </a:lnTo>
                  <a:lnTo>
                    <a:pt x="2578" y="213"/>
                  </a:lnTo>
                  <a:lnTo>
                    <a:pt x="2578" y="213"/>
                  </a:lnTo>
                  <a:cubicBezTo>
                    <a:pt x="2578" y="197"/>
                    <a:pt x="2582" y="181"/>
                    <a:pt x="2590" y="168"/>
                  </a:cubicBezTo>
                  <a:cubicBezTo>
                    <a:pt x="2598" y="154"/>
                    <a:pt x="2610" y="144"/>
                    <a:pt x="2623" y="136"/>
                  </a:cubicBezTo>
                  <a:cubicBezTo>
                    <a:pt x="2637" y="128"/>
                    <a:pt x="2652" y="124"/>
                    <a:pt x="2667" y="124"/>
                  </a:cubicBezTo>
                  <a:cubicBezTo>
                    <a:pt x="2683" y="124"/>
                    <a:pt x="2699" y="128"/>
                    <a:pt x="2712" y="136"/>
                  </a:cubicBezTo>
                  <a:cubicBezTo>
                    <a:pt x="2726" y="144"/>
                    <a:pt x="2738" y="154"/>
                    <a:pt x="2745" y="168"/>
                  </a:cubicBezTo>
                  <a:cubicBezTo>
                    <a:pt x="2753" y="181"/>
                    <a:pt x="2757" y="197"/>
                    <a:pt x="2757" y="213"/>
                  </a:cubicBezTo>
                  <a:lnTo>
                    <a:pt x="2757" y="213"/>
                  </a:lnTo>
                  <a:lnTo>
                    <a:pt x="2757" y="381"/>
                  </a:lnTo>
                  <a:lnTo>
                    <a:pt x="2757" y="381"/>
                  </a:lnTo>
                  <a:lnTo>
                    <a:pt x="2757" y="381"/>
                  </a:lnTo>
                  <a:cubicBezTo>
                    <a:pt x="2757" y="408"/>
                    <a:pt x="2764" y="434"/>
                    <a:pt x="2777" y="457"/>
                  </a:cubicBezTo>
                  <a:cubicBezTo>
                    <a:pt x="2790" y="480"/>
                    <a:pt x="2810" y="500"/>
                    <a:pt x="2833" y="513"/>
                  </a:cubicBezTo>
                  <a:cubicBezTo>
                    <a:pt x="2856" y="526"/>
                    <a:pt x="2882" y="533"/>
                    <a:pt x="2909" y="533"/>
                  </a:cubicBezTo>
                  <a:lnTo>
                    <a:pt x="2909" y="533"/>
                  </a:lnTo>
                  <a:lnTo>
                    <a:pt x="2909" y="533"/>
                  </a:lnTo>
                  <a:lnTo>
                    <a:pt x="2909" y="533"/>
                  </a:lnTo>
                  <a:cubicBezTo>
                    <a:pt x="2936" y="533"/>
                    <a:pt x="2962" y="526"/>
                    <a:pt x="2985" y="513"/>
                  </a:cubicBezTo>
                  <a:cubicBezTo>
                    <a:pt x="3008" y="500"/>
                    <a:pt x="3028" y="480"/>
                    <a:pt x="3041" y="457"/>
                  </a:cubicBezTo>
                  <a:cubicBezTo>
                    <a:pt x="3054" y="434"/>
                    <a:pt x="3061" y="408"/>
                    <a:pt x="3061" y="381"/>
                  </a:cubicBezTo>
                  <a:lnTo>
                    <a:pt x="3061" y="347"/>
                  </a:lnTo>
                  <a:lnTo>
                    <a:pt x="3061" y="347"/>
                  </a:lnTo>
                  <a:cubicBezTo>
                    <a:pt x="3061" y="346"/>
                    <a:pt x="3061" y="346"/>
                    <a:pt x="3061" y="346"/>
                  </a:cubicBezTo>
                  <a:cubicBezTo>
                    <a:pt x="3061" y="332"/>
                    <a:pt x="3066" y="319"/>
                    <a:pt x="3072" y="308"/>
                  </a:cubicBezTo>
                  <a:cubicBezTo>
                    <a:pt x="3079" y="296"/>
                    <a:pt x="3088" y="287"/>
                    <a:pt x="3099" y="280"/>
                  </a:cubicBezTo>
                  <a:cubicBezTo>
                    <a:pt x="3109" y="274"/>
                    <a:pt x="3121" y="271"/>
                    <a:pt x="3133" y="270"/>
                  </a:cubicBezTo>
                  <a:lnTo>
                    <a:pt x="3133" y="270"/>
                  </a:lnTo>
                  <a:cubicBezTo>
                    <a:pt x="3134" y="270"/>
                    <a:pt x="3134" y="270"/>
                    <a:pt x="3135" y="270"/>
                  </a:cubicBezTo>
                  <a:cubicBezTo>
                    <a:pt x="3148" y="270"/>
                    <a:pt x="3161" y="273"/>
                    <a:pt x="3172" y="280"/>
                  </a:cubicBezTo>
                  <a:cubicBezTo>
                    <a:pt x="3183" y="286"/>
                    <a:pt x="3193" y="296"/>
                    <a:pt x="3199" y="307"/>
                  </a:cubicBezTo>
                  <a:cubicBezTo>
                    <a:pt x="3206" y="318"/>
                    <a:pt x="3209" y="331"/>
                    <a:pt x="3209" y="344"/>
                  </a:cubicBezTo>
                  <a:lnTo>
                    <a:pt x="3209" y="344"/>
                  </a:lnTo>
                  <a:lnTo>
                    <a:pt x="3209" y="1936"/>
                  </a:lnTo>
                  <a:lnTo>
                    <a:pt x="3209" y="1936"/>
                  </a:lnTo>
                  <a:lnTo>
                    <a:pt x="3209" y="1936"/>
                  </a:lnTo>
                  <a:cubicBezTo>
                    <a:pt x="3209" y="1963"/>
                    <a:pt x="3216" y="1989"/>
                    <a:pt x="3229" y="2013"/>
                  </a:cubicBezTo>
                  <a:cubicBezTo>
                    <a:pt x="3242" y="2036"/>
                    <a:pt x="3262" y="2054"/>
                    <a:pt x="3285" y="2068"/>
                  </a:cubicBezTo>
                  <a:cubicBezTo>
                    <a:pt x="3308" y="2081"/>
                    <a:pt x="3334" y="2089"/>
                    <a:pt x="3361" y="2089"/>
                  </a:cubicBezTo>
                  <a:lnTo>
                    <a:pt x="3372" y="2089"/>
                  </a:lnTo>
                  <a:lnTo>
                    <a:pt x="3372" y="2089"/>
                  </a:lnTo>
                  <a:cubicBezTo>
                    <a:pt x="3398" y="2089"/>
                    <a:pt x="3425" y="2081"/>
                    <a:pt x="3448" y="2068"/>
                  </a:cubicBezTo>
                  <a:cubicBezTo>
                    <a:pt x="3471" y="2054"/>
                    <a:pt x="3491" y="2036"/>
                    <a:pt x="3504" y="2013"/>
                  </a:cubicBezTo>
                  <a:cubicBezTo>
                    <a:pt x="3518" y="1989"/>
                    <a:pt x="3524" y="1963"/>
                    <a:pt x="3524" y="1936"/>
                  </a:cubicBezTo>
                  <a:lnTo>
                    <a:pt x="3524" y="1183"/>
                  </a:lnTo>
                  <a:lnTo>
                    <a:pt x="3524" y="1183"/>
                  </a:lnTo>
                  <a:cubicBezTo>
                    <a:pt x="3524" y="1139"/>
                    <a:pt x="3536" y="1095"/>
                    <a:pt x="3558" y="1056"/>
                  </a:cubicBezTo>
                  <a:cubicBezTo>
                    <a:pt x="3580" y="1017"/>
                    <a:pt x="3612" y="985"/>
                    <a:pt x="3651" y="963"/>
                  </a:cubicBezTo>
                  <a:cubicBezTo>
                    <a:pt x="3690" y="941"/>
                    <a:pt x="3734" y="929"/>
                    <a:pt x="3778" y="929"/>
                  </a:cubicBezTo>
                  <a:lnTo>
                    <a:pt x="3778" y="0"/>
                  </a:lnTo>
                  <a:close/>
                </a:path>
              </a:pathLst>
            </a:custGeom>
            <a:solidFill>
              <a:srgbClr val="1C1D1C"/>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7" name="Google Shape;1117;p37"/>
            <p:cNvSpPr/>
            <p:nvPr/>
          </p:nvSpPr>
          <p:spPr>
            <a:xfrm>
              <a:off x="6858000" y="1038600"/>
              <a:ext cx="32760" cy="32760"/>
            </a:xfrm>
            <a:custGeom>
              <a:avLst/>
              <a:gdLst/>
              <a:ahLst/>
              <a:cxnLst/>
              <a:rect l="l" t="t" r="r" b="b"/>
              <a:pathLst>
                <a:path w="91" h="91" extrusionOk="0">
                  <a:moveTo>
                    <a:pt x="0" y="45"/>
                  </a:moveTo>
                  <a:lnTo>
                    <a:pt x="46" y="0"/>
                  </a:lnTo>
                  <a:lnTo>
                    <a:pt x="91" y="45"/>
                  </a:lnTo>
                  <a:lnTo>
                    <a:pt x="46" y="91"/>
                  </a:lnTo>
                  <a:lnTo>
                    <a:pt x="0" y="45"/>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8" name="Google Shape;1118;p37"/>
            <p:cNvSpPr/>
            <p:nvPr/>
          </p:nvSpPr>
          <p:spPr>
            <a:xfrm>
              <a:off x="6841800" y="1098360"/>
              <a:ext cx="14040" cy="14040"/>
            </a:xfrm>
            <a:custGeom>
              <a:avLst/>
              <a:gdLst/>
              <a:ahLst/>
              <a:cxnLst/>
              <a:rect l="l" t="t" r="r" b="b"/>
              <a:pathLst>
                <a:path w="39" h="39" extrusionOk="0">
                  <a:moveTo>
                    <a:pt x="0" y="19"/>
                  </a:moveTo>
                  <a:lnTo>
                    <a:pt x="19" y="0"/>
                  </a:lnTo>
                  <a:lnTo>
                    <a:pt x="39" y="19"/>
                  </a:lnTo>
                  <a:lnTo>
                    <a:pt x="19" y="39"/>
                  </a:lnTo>
                  <a:lnTo>
                    <a:pt x="0" y="19"/>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9" name="Google Shape;1119;p37"/>
            <p:cNvSpPr/>
            <p:nvPr/>
          </p:nvSpPr>
          <p:spPr>
            <a:xfrm>
              <a:off x="6788880" y="1066680"/>
              <a:ext cx="37080" cy="37080"/>
            </a:xfrm>
            <a:custGeom>
              <a:avLst/>
              <a:gdLst/>
              <a:ahLst/>
              <a:cxnLst/>
              <a:rect l="l" t="t" r="r" b="b"/>
              <a:pathLst>
                <a:path w="103" h="103" extrusionOk="0">
                  <a:moveTo>
                    <a:pt x="0" y="52"/>
                  </a:moveTo>
                  <a:lnTo>
                    <a:pt x="52" y="0"/>
                  </a:lnTo>
                  <a:lnTo>
                    <a:pt x="103" y="52"/>
                  </a:lnTo>
                  <a:lnTo>
                    <a:pt x="52" y="103"/>
                  </a:lnTo>
                  <a:lnTo>
                    <a:pt x="0" y="52"/>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0" name="Google Shape;1120;p37"/>
            <p:cNvSpPr/>
            <p:nvPr/>
          </p:nvSpPr>
          <p:spPr>
            <a:xfrm>
              <a:off x="6829200" y="1015200"/>
              <a:ext cx="13680" cy="14040"/>
            </a:xfrm>
            <a:custGeom>
              <a:avLst/>
              <a:gdLst/>
              <a:ahLst/>
              <a:cxnLst/>
              <a:rect l="l" t="t" r="r" b="b"/>
              <a:pathLst>
                <a:path w="38" h="39" extrusionOk="0">
                  <a:moveTo>
                    <a:pt x="0" y="19"/>
                  </a:moveTo>
                  <a:lnTo>
                    <a:pt x="19" y="0"/>
                  </a:lnTo>
                  <a:lnTo>
                    <a:pt x="38" y="19"/>
                  </a:lnTo>
                  <a:lnTo>
                    <a:pt x="19" y="39"/>
                  </a:lnTo>
                  <a:lnTo>
                    <a:pt x="0" y="19"/>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1" name="Google Shape;1121;p37"/>
            <p:cNvSpPr/>
            <p:nvPr/>
          </p:nvSpPr>
          <p:spPr>
            <a:xfrm>
              <a:off x="6810120" y="932400"/>
              <a:ext cx="26280" cy="25920"/>
            </a:xfrm>
            <a:custGeom>
              <a:avLst/>
              <a:gdLst/>
              <a:ahLst/>
              <a:cxnLst/>
              <a:rect l="l" t="t" r="r" b="b"/>
              <a:pathLst>
                <a:path w="73" h="72" extrusionOk="0">
                  <a:moveTo>
                    <a:pt x="0" y="36"/>
                  </a:moveTo>
                  <a:lnTo>
                    <a:pt x="36" y="0"/>
                  </a:lnTo>
                  <a:lnTo>
                    <a:pt x="73" y="36"/>
                  </a:lnTo>
                  <a:lnTo>
                    <a:pt x="36"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2" name="Google Shape;1122;p37"/>
            <p:cNvSpPr/>
            <p:nvPr/>
          </p:nvSpPr>
          <p:spPr>
            <a:xfrm>
              <a:off x="6792120" y="98640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3" name="Google Shape;1123;p37"/>
            <p:cNvSpPr/>
            <p:nvPr/>
          </p:nvSpPr>
          <p:spPr>
            <a:xfrm>
              <a:off x="6788520" y="89460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4" name="Google Shape;1124;p37"/>
            <p:cNvSpPr/>
            <p:nvPr/>
          </p:nvSpPr>
          <p:spPr>
            <a:xfrm>
              <a:off x="6861240" y="803880"/>
              <a:ext cx="32400" cy="32760"/>
            </a:xfrm>
            <a:custGeom>
              <a:avLst/>
              <a:gdLst/>
              <a:ahLst/>
              <a:cxnLst/>
              <a:rect l="l" t="t" r="r" b="b"/>
              <a:pathLst>
                <a:path w="90" h="91" extrusionOk="0">
                  <a:moveTo>
                    <a:pt x="0" y="45"/>
                  </a:moveTo>
                  <a:lnTo>
                    <a:pt x="45" y="0"/>
                  </a:lnTo>
                  <a:lnTo>
                    <a:pt x="90" y="45"/>
                  </a:lnTo>
                  <a:lnTo>
                    <a:pt x="45" y="91"/>
                  </a:lnTo>
                  <a:lnTo>
                    <a:pt x="0" y="45"/>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5" name="Google Shape;1125;p37"/>
            <p:cNvSpPr/>
            <p:nvPr/>
          </p:nvSpPr>
          <p:spPr>
            <a:xfrm>
              <a:off x="6874200" y="91260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6" name="Google Shape;1126;p37"/>
            <p:cNvSpPr/>
            <p:nvPr/>
          </p:nvSpPr>
          <p:spPr>
            <a:xfrm>
              <a:off x="6841800" y="863640"/>
              <a:ext cx="14040" cy="14040"/>
            </a:xfrm>
            <a:custGeom>
              <a:avLst/>
              <a:gdLst/>
              <a:ahLst/>
              <a:cxnLst/>
              <a:rect l="l" t="t" r="r" b="b"/>
              <a:pathLst>
                <a:path w="39" h="39" extrusionOk="0">
                  <a:moveTo>
                    <a:pt x="0" y="20"/>
                  </a:moveTo>
                  <a:lnTo>
                    <a:pt x="19" y="0"/>
                  </a:lnTo>
                  <a:lnTo>
                    <a:pt x="39" y="20"/>
                  </a:lnTo>
                  <a:lnTo>
                    <a:pt x="19" y="39"/>
                  </a:lnTo>
                  <a:lnTo>
                    <a:pt x="0" y="20"/>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7" name="Google Shape;1127;p37"/>
            <p:cNvSpPr/>
            <p:nvPr/>
          </p:nvSpPr>
          <p:spPr>
            <a:xfrm>
              <a:off x="6782760" y="819720"/>
              <a:ext cx="37080" cy="37080"/>
            </a:xfrm>
            <a:custGeom>
              <a:avLst/>
              <a:gdLst/>
              <a:ahLst/>
              <a:cxnLst/>
              <a:rect l="l" t="t" r="r" b="b"/>
              <a:pathLst>
                <a:path w="103" h="103" extrusionOk="0">
                  <a:moveTo>
                    <a:pt x="0" y="52"/>
                  </a:moveTo>
                  <a:lnTo>
                    <a:pt x="51" y="0"/>
                  </a:lnTo>
                  <a:lnTo>
                    <a:pt x="103" y="52"/>
                  </a:lnTo>
                  <a:lnTo>
                    <a:pt x="51" y="103"/>
                  </a:lnTo>
                  <a:lnTo>
                    <a:pt x="0" y="52"/>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8" name="Google Shape;1128;p37"/>
            <p:cNvSpPr/>
            <p:nvPr/>
          </p:nvSpPr>
          <p:spPr>
            <a:xfrm>
              <a:off x="6829200" y="780480"/>
              <a:ext cx="13680" cy="14040"/>
            </a:xfrm>
            <a:custGeom>
              <a:avLst/>
              <a:gdLst/>
              <a:ahLst/>
              <a:cxnLst/>
              <a:rect l="l" t="t" r="r" b="b"/>
              <a:pathLst>
                <a:path w="38" h="39" extrusionOk="0">
                  <a:moveTo>
                    <a:pt x="0" y="20"/>
                  </a:moveTo>
                  <a:lnTo>
                    <a:pt x="19" y="0"/>
                  </a:lnTo>
                  <a:lnTo>
                    <a:pt x="38" y="20"/>
                  </a:lnTo>
                  <a:lnTo>
                    <a:pt x="19" y="39"/>
                  </a:lnTo>
                  <a:lnTo>
                    <a:pt x="0" y="20"/>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9" name="Google Shape;1129;p37"/>
            <p:cNvSpPr/>
            <p:nvPr/>
          </p:nvSpPr>
          <p:spPr>
            <a:xfrm>
              <a:off x="6810120" y="697680"/>
              <a:ext cx="26280" cy="26280"/>
            </a:xfrm>
            <a:custGeom>
              <a:avLst/>
              <a:gdLst/>
              <a:ahLst/>
              <a:cxnLst/>
              <a:rect l="l" t="t" r="r" b="b"/>
              <a:pathLst>
                <a:path w="73" h="73" extrusionOk="0">
                  <a:moveTo>
                    <a:pt x="0" y="36"/>
                  </a:moveTo>
                  <a:lnTo>
                    <a:pt x="36" y="0"/>
                  </a:lnTo>
                  <a:lnTo>
                    <a:pt x="73" y="36"/>
                  </a:lnTo>
                  <a:lnTo>
                    <a:pt x="36" y="73"/>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0" name="Google Shape;1130;p37"/>
            <p:cNvSpPr/>
            <p:nvPr/>
          </p:nvSpPr>
          <p:spPr>
            <a:xfrm>
              <a:off x="6788520" y="65988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1" name="Google Shape;1131;p37"/>
            <p:cNvSpPr/>
            <p:nvPr/>
          </p:nvSpPr>
          <p:spPr>
            <a:xfrm>
              <a:off x="6873480" y="569160"/>
              <a:ext cx="32400" cy="32760"/>
            </a:xfrm>
            <a:custGeom>
              <a:avLst/>
              <a:gdLst/>
              <a:ahLst/>
              <a:cxnLst/>
              <a:rect l="l" t="t" r="r" b="b"/>
              <a:pathLst>
                <a:path w="90" h="91" extrusionOk="0">
                  <a:moveTo>
                    <a:pt x="0" y="46"/>
                  </a:moveTo>
                  <a:lnTo>
                    <a:pt x="45" y="0"/>
                  </a:lnTo>
                  <a:lnTo>
                    <a:pt x="90" y="46"/>
                  </a:lnTo>
                  <a:lnTo>
                    <a:pt x="45" y="91"/>
                  </a:lnTo>
                  <a:lnTo>
                    <a:pt x="0" y="46"/>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2" name="Google Shape;1132;p37"/>
            <p:cNvSpPr/>
            <p:nvPr/>
          </p:nvSpPr>
          <p:spPr>
            <a:xfrm>
              <a:off x="6910200" y="714600"/>
              <a:ext cx="36720" cy="37080"/>
            </a:xfrm>
            <a:custGeom>
              <a:avLst/>
              <a:gdLst/>
              <a:ahLst/>
              <a:cxnLst/>
              <a:rect l="l" t="t" r="r" b="b"/>
              <a:pathLst>
                <a:path w="102" h="103" extrusionOk="0">
                  <a:moveTo>
                    <a:pt x="0" y="52"/>
                  </a:moveTo>
                  <a:lnTo>
                    <a:pt x="51" y="0"/>
                  </a:lnTo>
                  <a:lnTo>
                    <a:pt x="102" y="52"/>
                  </a:lnTo>
                  <a:lnTo>
                    <a:pt x="51" y="103"/>
                  </a:lnTo>
                  <a:lnTo>
                    <a:pt x="0" y="52"/>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3" name="Google Shape;1133;p37"/>
            <p:cNvSpPr/>
            <p:nvPr/>
          </p:nvSpPr>
          <p:spPr>
            <a:xfrm>
              <a:off x="6946560" y="580320"/>
              <a:ext cx="26280" cy="25920"/>
            </a:xfrm>
            <a:custGeom>
              <a:avLst/>
              <a:gdLst/>
              <a:ahLst/>
              <a:cxnLst/>
              <a:rect l="l" t="t" r="r" b="b"/>
              <a:pathLst>
                <a:path w="73" h="72" extrusionOk="0">
                  <a:moveTo>
                    <a:pt x="0" y="36"/>
                  </a:moveTo>
                  <a:lnTo>
                    <a:pt x="37" y="0"/>
                  </a:lnTo>
                  <a:lnTo>
                    <a:pt x="73" y="36"/>
                  </a:lnTo>
                  <a:lnTo>
                    <a:pt x="37"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4" name="Google Shape;1134;p37"/>
            <p:cNvSpPr/>
            <p:nvPr/>
          </p:nvSpPr>
          <p:spPr>
            <a:xfrm>
              <a:off x="6874200" y="67788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5" name="Google Shape;1135;p37"/>
            <p:cNvSpPr/>
            <p:nvPr/>
          </p:nvSpPr>
          <p:spPr>
            <a:xfrm>
              <a:off x="6965640" y="663120"/>
              <a:ext cx="14040" cy="14040"/>
            </a:xfrm>
            <a:custGeom>
              <a:avLst/>
              <a:gdLst/>
              <a:ahLst/>
              <a:cxnLst/>
              <a:rect l="l" t="t" r="r" b="b"/>
              <a:pathLst>
                <a:path w="39" h="39" extrusionOk="0">
                  <a:moveTo>
                    <a:pt x="0" y="20"/>
                  </a:moveTo>
                  <a:lnTo>
                    <a:pt x="20" y="0"/>
                  </a:lnTo>
                  <a:lnTo>
                    <a:pt x="39" y="20"/>
                  </a:lnTo>
                  <a:lnTo>
                    <a:pt x="20" y="39"/>
                  </a:lnTo>
                  <a:lnTo>
                    <a:pt x="0" y="20"/>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6" name="Google Shape;1136;p37"/>
            <p:cNvSpPr/>
            <p:nvPr/>
          </p:nvSpPr>
          <p:spPr>
            <a:xfrm>
              <a:off x="6913080" y="6343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7" name="Google Shape;1137;p37"/>
            <p:cNvSpPr/>
            <p:nvPr/>
          </p:nvSpPr>
          <p:spPr>
            <a:xfrm>
              <a:off x="6925320" y="5425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8" name="Google Shape;1138;p37"/>
            <p:cNvSpPr/>
            <p:nvPr/>
          </p:nvSpPr>
          <p:spPr>
            <a:xfrm>
              <a:off x="6841800" y="628920"/>
              <a:ext cx="14040" cy="14040"/>
            </a:xfrm>
            <a:custGeom>
              <a:avLst/>
              <a:gdLst/>
              <a:ahLst/>
              <a:cxnLst/>
              <a:rect l="l" t="t" r="r" b="b"/>
              <a:pathLst>
                <a:path w="39" h="39" extrusionOk="0">
                  <a:moveTo>
                    <a:pt x="0" y="20"/>
                  </a:moveTo>
                  <a:lnTo>
                    <a:pt x="20" y="0"/>
                  </a:lnTo>
                  <a:lnTo>
                    <a:pt x="39" y="20"/>
                  </a:lnTo>
                  <a:lnTo>
                    <a:pt x="20" y="39"/>
                  </a:lnTo>
                  <a:lnTo>
                    <a:pt x="0" y="20"/>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9" name="Google Shape;1139;p37"/>
            <p:cNvSpPr/>
            <p:nvPr/>
          </p:nvSpPr>
          <p:spPr>
            <a:xfrm>
              <a:off x="6829200" y="545760"/>
              <a:ext cx="13680" cy="14040"/>
            </a:xfrm>
            <a:custGeom>
              <a:avLst/>
              <a:gdLst/>
              <a:ahLst/>
              <a:cxnLst/>
              <a:rect l="l" t="t" r="r" b="b"/>
              <a:pathLst>
                <a:path w="38" h="39" extrusionOk="0">
                  <a:moveTo>
                    <a:pt x="0" y="20"/>
                  </a:moveTo>
                  <a:lnTo>
                    <a:pt x="19" y="0"/>
                  </a:lnTo>
                  <a:lnTo>
                    <a:pt x="38" y="20"/>
                  </a:lnTo>
                  <a:lnTo>
                    <a:pt x="19" y="39"/>
                  </a:lnTo>
                  <a:lnTo>
                    <a:pt x="0" y="20"/>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0" name="Google Shape;1140;p37"/>
            <p:cNvSpPr/>
            <p:nvPr/>
          </p:nvSpPr>
          <p:spPr>
            <a:xfrm>
              <a:off x="679824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1" name="Google Shape;1141;p37"/>
            <p:cNvSpPr/>
            <p:nvPr/>
          </p:nvSpPr>
          <p:spPr>
            <a:xfrm>
              <a:off x="6969240" y="5119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2" name="Google Shape;1142;p37"/>
            <p:cNvSpPr/>
            <p:nvPr/>
          </p:nvSpPr>
          <p:spPr>
            <a:xfrm>
              <a:off x="6810120" y="462960"/>
              <a:ext cx="26280" cy="25920"/>
            </a:xfrm>
            <a:custGeom>
              <a:avLst/>
              <a:gdLst/>
              <a:ahLst/>
              <a:cxnLst/>
              <a:rect l="l" t="t" r="r" b="b"/>
              <a:pathLst>
                <a:path w="73" h="72" extrusionOk="0">
                  <a:moveTo>
                    <a:pt x="0" y="36"/>
                  </a:moveTo>
                  <a:lnTo>
                    <a:pt x="36" y="0"/>
                  </a:lnTo>
                  <a:lnTo>
                    <a:pt x="73" y="36"/>
                  </a:lnTo>
                  <a:lnTo>
                    <a:pt x="36"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3" name="Google Shape;1143;p37"/>
            <p:cNvSpPr/>
            <p:nvPr/>
          </p:nvSpPr>
          <p:spPr>
            <a:xfrm>
              <a:off x="6788520" y="43128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4" name="Google Shape;1144;p37"/>
            <p:cNvSpPr/>
            <p:nvPr/>
          </p:nvSpPr>
          <p:spPr>
            <a:xfrm>
              <a:off x="6910200" y="480240"/>
              <a:ext cx="36720" cy="36720"/>
            </a:xfrm>
            <a:custGeom>
              <a:avLst/>
              <a:gdLst/>
              <a:ahLst/>
              <a:cxnLst/>
              <a:rect l="l" t="t" r="r" b="b"/>
              <a:pathLst>
                <a:path w="102" h="102" extrusionOk="0">
                  <a:moveTo>
                    <a:pt x="0" y="51"/>
                  </a:moveTo>
                  <a:lnTo>
                    <a:pt x="51" y="0"/>
                  </a:lnTo>
                  <a:lnTo>
                    <a:pt x="102" y="51"/>
                  </a:lnTo>
                  <a:lnTo>
                    <a:pt x="51"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5" name="Google Shape;1145;p37"/>
            <p:cNvSpPr/>
            <p:nvPr/>
          </p:nvSpPr>
          <p:spPr>
            <a:xfrm>
              <a:off x="6874200" y="44316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6" name="Google Shape;1146;p37"/>
            <p:cNvSpPr/>
            <p:nvPr/>
          </p:nvSpPr>
          <p:spPr>
            <a:xfrm>
              <a:off x="6965640" y="428400"/>
              <a:ext cx="14040" cy="14040"/>
            </a:xfrm>
            <a:custGeom>
              <a:avLst/>
              <a:gdLst/>
              <a:ahLst/>
              <a:cxnLst/>
              <a:rect l="l" t="t" r="r" b="b"/>
              <a:pathLst>
                <a:path w="39" h="39" extrusionOk="0">
                  <a:moveTo>
                    <a:pt x="0" y="20"/>
                  </a:moveTo>
                  <a:lnTo>
                    <a:pt x="19" y="0"/>
                  </a:lnTo>
                  <a:lnTo>
                    <a:pt x="39" y="20"/>
                  </a:lnTo>
                  <a:lnTo>
                    <a:pt x="19" y="39"/>
                  </a:lnTo>
                  <a:lnTo>
                    <a:pt x="0" y="20"/>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7" name="Google Shape;1147;p37"/>
            <p:cNvSpPr/>
            <p:nvPr/>
          </p:nvSpPr>
          <p:spPr>
            <a:xfrm>
              <a:off x="6913080" y="41508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8" name="Google Shape;1148;p37"/>
            <p:cNvSpPr/>
            <p:nvPr/>
          </p:nvSpPr>
          <p:spPr>
            <a:xfrm>
              <a:off x="6795000" y="75168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9" name="Google Shape;1149;p37"/>
            <p:cNvSpPr/>
            <p:nvPr/>
          </p:nvSpPr>
          <p:spPr>
            <a:xfrm>
              <a:off x="6518520" y="697680"/>
              <a:ext cx="26280" cy="25920"/>
            </a:xfrm>
            <a:custGeom>
              <a:avLst/>
              <a:gdLst/>
              <a:ahLst/>
              <a:cxnLst/>
              <a:rect l="l" t="t" r="r" b="b"/>
              <a:pathLst>
                <a:path w="73" h="72" extrusionOk="0">
                  <a:moveTo>
                    <a:pt x="0" y="36"/>
                  </a:moveTo>
                  <a:lnTo>
                    <a:pt x="36" y="0"/>
                  </a:lnTo>
                  <a:lnTo>
                    <a:pt x="73" y="36"/>
                  </a:lnTo>
                  <a:lnTo>
                    <a:pt x="36"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0" name="Google Shape;1150;p37"/>
            <p:cNvSpPr/>
            <p:nvPr/>
          </p:nvSpPr>
          <p:spPr>
            <a:xfrm>
              <a:off x="6503400" y="75168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1" name="Google Shape;1151;p37"/>
            <p:cNvSpPr/>
            <p:nvPr/>
          </p:nvSpPr>
          <p:spPr>
            <a:xfrm>
              <a:off x="6515640" y="65988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2" name="Google Shape;1152;p37"/>
            <p:cNvSpPr/>
            <p:nvPr/>
          </p:nvSpPr>
          <p:spPr>
            <a:xfrm>
              <a:off x="6792120" y="597240"/>
              <a:ext cx="36720" cy="37080"/>
            </a:xfrm>
            <a:custGeom>
              <a:avLst/>
              <a:gdLst/>
              <a:ahLst/>
              <a:cxnLst/>
              <a:rect l="l" t="t" r="r" b="b"/>
              <a:pathLst>
                <a:path w="102" h="103" extrusionOk="0">
                  <a:moveTo>
                    <a:pt x="0" y="52"/>
                  </a:moveTo>
                  <a:lnTo>
                    <a:pt x="51" y="0"/>
                  </a:lnTo>
                  <a:lnTo>
                    <a:pt x="102" y="52"/>
                  </a:lnTo>
                  <a:lnTo>
                    <a:pt x="51" y="103"/>
                  </a:lnTo>
                  <a:lnTo>
                    <a:pt x="0" y="52"/>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3" name="Google Shape;1153;p37"/>
            <p:cNvSpPr/>
            <p:nvPr/>
          </p:nvSpPr>
          <p:spPr>
            <a:xfrm>
              <a:off x="6673680" y="564840"/>
              <a:ext cx="25920" cy="26280"/>
            </a:xfrm>
            <a:custGeom>
              <a:avLst/>
              <a:gdLst/>
              <a:ahLst/>
              <a:cxnLst/>
              <a:rect l="l" t="t" r="r" b="b"/>
              <a:pathLst>
                <a:path w="72" h="73" extrusionOk="0">
                  <a:moveTo>
                    <a:pt x="0" y="36"/>
                  </a:moveTo>
                  <a:lnTo>
                    <a:pt x="36" y="0"/>
                  </a:lnTo>
                  <a:lnTo>
                    <a:pt x="72" y="36"/>
                  </a:lnTo>
                  <a:lnTo>
                    <a:pt x="36" y="73"/>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4" name="Google Shape;1154;p37"/>
            <p:cNvSpPr/>
            <p:nvPr/>
          </p:nvSpPr>
          <p:spPr>
            <a:xfrm>
              <a:off x="6652080" y="5425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5" name="Google Shape;1155;p37"/>
            <p:cNvSpPr/>
            <p:nvPr/>
          </p:nvSpPr>
          <p:spPr>
            <a:xfrm>
              <a:off x="6500520" y="597600"/>
              <a:ext cx="36720" cy="36720"/>
            </a:xfrm>
            <a:custGeom>
              <a:avLst/>
              <a:gdLst/>
              <a:ahLst/>
              <a:cxnLst/>
              <a:rect l="l" t="t" r="r" b="b"/>
              <a:pathLst>
                <a:path w="102" h="102" extrusionOk="0">
                  <a:moveTo>
                    <a:pt x="0" y="51"/>
                  </a:moveTo>
                  <a:lnTo>
                    <a:pt x="51" y="0"/>
                  </a:lnTo>
                  <a:lnTo>
                    <a:pt x="102" y="51"/>
                  </a:lnTo>
                  <a:lnTo>
                    <a:pt x="51"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6" name="Google Shape;1156;p37"/>
            <p:cNvSpPr/>
            <p:nvPr/>
          </p:nvSpPr>
          <p:spPr>
            <a:xfrm>
              <a:off x="6503400" y="51696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7" name="Google Shape;1157;p37"/>
            <p:cNvSpPr/>
            <p:nvPr/>
          </p:nvSpPr>
          <p:spPr>
            <a:xfrm>
              <a:off x="6737040" y="451800"/>
              <a:ext cx="32400" cy="32760"/>
            </a:xfrm>
            <a:custGeom>
              <a:avLst/>
              <a:gdLst/>
              <a:ahLst/>
              <a:cxnLst/>
              <a:rect l="l" t="t" r="r" b="b"/>
              <a:pathLst>
                <a:path w="90" h="91" extrusionOk="0">
                  <a:moveTo>
                    <a:pt x="0" y="46"/>
                  </a:moveTo>
                  <a:lnTo>
                    <a:pt x="45" y="0"/>
                  </a:lnTo>
                  <a:lnTo>
                    <a:pt x="90" y="46"/>
                  </a:lnTo>
                  <a:lnTo>
                    <a:pt x="45" y="91"/>
                  </a:lnTo>
                  <a:lnTo>
                    <a:pt x="0" y="46"/>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8" name="Google Shape;1158;p37"/>
            <p:cNvSpPr/>
            <p:nvPr/>
          </p:nvSpPr>
          <p:spPr>
            <a:xfrm>
              <a:off x="6705360" y="511560"/>
              <a:ext cx="13680" cy="14040"/>
            </a:xfrm>
            <a:custGeom>
              <a:avLst/>
              <a:gdLst/>
              <a:ahLst/>
              <a:cxnLst/>
              <a:rect l="l" t="t" r="r" b="b"/>
              <a:pathLst>
                <a:path w="38" h="39" extrusionOk="0">
                  <a:moveTo>
                    <a:pt x="0" y="20"/>
                  </a:moveTo>
                  <a:lnTo>
                    <a:pt x="19" y="0"/>
                  </a:lnTo>
                  <a:lnTo>
                    <a:pt x="38" y="20"/>
                  </a:lnTo>
                  <a:lnTo>
                    <a:pt x="19" y="39"/>
                  </a:lnTo>
                  <a:lnTo>
                    <a:pt x="0" y="20"/>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9" name="Google Shape;1159;p37"/>
            <p:cNvSpPr/>
            <p:nvPr/>
          </p:nvSpPr>
          <p:spPr>
            <a:xfrm>
              <a:off x="6527880" y="462960"/>
              <a:ext cx="25920" cy="25920"/>
            </a:xfrm>
            <a:custGeom>
              <a:avLst/>
              <a:gdLst/>
              <a:ahLst/>
              <a:cxnLst/>
              <a:rect l="l" t="t" r="r" b="b"/>
              <a:pathLst>
                <a:path w="72" h="72" extrusionOk="0">
                  <a:moveTo>
                    <a:pt x="0" y="36"/>
                  </a:moveTo>
                  <a:lnTo>
                    <a:pt x="36" y="0"/>
                  </a:lnTo>
                  <a:lnTo>
                    <a:pt x="72" y="36"/>
                  </a:lnTo>
                  <a:lnTo>
                    <a:pt x="36"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0" name="Google Shape;1160;p37"/>
            <p:cNvSpPr/>
            <p:nvPr/>
          </p:nvSpPr>
          <p:spPr>
            <a:xfrm>
              <a:off x="6503400" y="51696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1" name="Google Shape;1161;p37"/>
            <p:cNvSpPr/>
            <p:nvPr/>
          </p:nvSpPr>
          <p:spPr>
            <a:xfrm>
              <a:off x="6515640" y="43128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2" name="Google Shape;1162;p37"/>
            <p:cNvSpPr/>
            <p:nvPr/>
          </p:nvSpPr>
          <p:spPr>
            <a:xfrm>
              <a:off x="6636960" y="480240"/>
              <a:ext cx="37080" cy="36720"/>
            </a:xfrm>
            <a:custGeom>
              <a:avLst/>
              <a:gdLst/>
              <a:ahLst/>
              <a:cxnLst/>
              <a:rect l="l" t="t" r="r" b="b"/>
              <a:pathLst>
                <a:path w="103" h="102" extrusionOk="0">
                  <a:moveTo>
                    <a:pt x="0" y="51"/>
                  </a:moveTo>
                  <a:lnTo>
                    <a:pt x="52" y="0"/>
                  </a:lnTo>
                  <a:lnTo>
                    <a:pt x="103" y="51"/>
                  </a:lnTo>
                  <a:lnTo>
                    <a:pt x="52"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3" name="Google Shape;1163;p37"/>
            <p:cNvSpPr/>
            <p:nvPr/>
          </p:nvSpPr>
          <p:spPr>
            <a:xfrm>
              <a:off x="6622560" y="44316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4" name="Google Shape;1164;p37"/>
            <p:cNvSpPr/>
            <p:nvPr/>
          </p:nvSpPr>
          <p:spPr>
            <a:xfrm>
              <a:off x="6692760" y="428400"/>
              <a:ext cx="13680" cy="14040"/>
            </a:xfrm>
            <a:custGeom>
              <a:avLst/>
              <a:gdLst/>
              <a:ahLst/>
              <a:cxnLst/>
              <a:rect l="l" t="t" r="r" b="b"/>
              <a:pathLst>
                <a:path w="38" h="39" extrusionOk="0">
                  <a:moveTo>
                    <a:pt x="0" y="20"/>
                  </a:moveTo>
                  <a:lnTo>
                    <a:pt x="19" y="0"/>
                  </a:lnTo>
                  <a:lnTo>
                    <a:pt x="38" y="20"/>
                  </a:lnTo>
                  <a:lnTo>
                    <a:pt x="19" y="39"/>
                  </a:lnTo>
                  <a:lnTo>
                    <a:pt x="0" y="20"/>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5" name="Google Shape;1165;p37"/>
            <p:cNvSpPr/>
            <p:nvPr/>
          </p:nvSpPr>
          <p:spPr>
            <a:xfrm>
              <a:off x="6463800" y="686520"/>
              <a:ext cx="32760" cy="32760"/>
            </a:xfrm>
            <a:custGeom>
              <a:avLst/>
              <a:gdLst/>
              <a:ahLst/>
              <a:cxnLst/>
              <a:rect l="l" t="t" r="r" b="b"/>
              <a:pathLst>
                <a:path w="91" h="91" extrusionOk="0">
                  <a:moveTo>
                    <a:pt x="0" y="46"/>
                  </a:moveTo>
                  <a:lnTo>
                    <a:pt x="45" y="0"/>
                  </a:lnTo>
                  <a:lnTo>
                    <a:pt x="91" y="46"/>
                  </a:lnTo>
                  <a:lnTo>
                    <a:pt x="45" y="91"/>
                  </a:lnTo>
                  <a:lnTo>
                    <a:pt x="0" y="46"/>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6" name="Google Shape;1166;p37"/>
            <p:cNvSpPr/>
            <p:nvPr/>
          </p:nvSpPr>
          <p:spPr>
            <a:xfrm>
              <a:off x="6503400" y="75168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7" name="Google Shape;1167;p37"/>
            <p:cNvSpPr/>
            <p:nvPr/>
          </p:nvSpPr>
          <p:spPr>
            <a:xfrm>
              <a:off x="6432120" y="746280"/>
              <a:ext cx="14040" cy="14040"/>
            </a:xfrm>
            <a:custGeom>
              <a:avLst/>
              <a:gdLst/>
              <a:ahLst/>
              <a:cxnLst/>
              <a:rect l="l" t="t" r="r" b="b"/>
              <a:pathLst>
                <a:path w="39" h="39" extrusionOk="0">
                  <a:moveTo>
                    <a:pt x="0" y="20"/>
                  </a:moveTo>
                  <a:lnTo>
                    <a:pt x="19" y="0"/>
                  </a:lnTo>
                  <a:lnTo>
                    <a:pt x="39" y="20"/>
                  </a:lnTo>
                  <a:lnTo>
                    <a:pt x="19" y="39"/>
                  </a:lnTo>
                  <a:lnTo>
                    <a:pt x="0" y="20"/>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8" name="Google Shape;1168;p37"/>
            <p:cNvSpPr/>
            <p:nvPr/>
          </p:nvSpPr>
          <p:spPr>
            <a:xfrm>
              <a:off x="6500520" y="597600"/>
              <a:ext cx="36720" cy="36720"/>
            </a:xfrm>
            <a:custGeom>
              <a:avLst/>
              <a:gdLst/>
              <a:ahLst/>
              <a:cxnLst/>
              <a:rect l="l" t="t" r="r" b="b"/>
              <a:pathLst>
                <a:path w="102" h="102" extrusionOk="0">
                  <a:moveTo>
                    <a:pt x="0" y="51"/>
                  </a:moveTo>
                  <a:lnTo>
                    <a:pt x="51" y="0"/>
                  </a:lnTo>
                  <a:lnTo>
                    <a:pt x="102" y="51"/>
                  </a:lnTo>
                  <a:lnTo>
                    <a:pt x="51"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9" name="Google Shape;1169;p37"/>
            <p:cNvSpPr/>
            <p:nvPr/>
          </p:nvSpPr>
          <p:spPr>
            <a:xfrm>
              <a:off x="6464520" y="56052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0" name="Google Shape;1170;p37"/>
            <p:cNvSpPr/>
            <p:nvPr/>
          </p:nvSpPr>
          <p:spPr>
            <a:xfrm>
              <a:off x="6503400" y="51696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1" name="Google Shape;1171;p37"/>
            <p:cNvSpPr/>
            <p:nvPr/>
          </p:nvSpPr>
          <p:spPr>
            <a:xfrm>
              <a:off x="6382440" y="699480"/>
              <a:ext cx="36720" cy="36720"/>
            </a:xfrm>
            <a:custGeom>
              <a:avLst/>
              <a:gdLst/>
              <a:ahLst/>
              <a:cxnLst/>
              <a:rect l="l" t="t" r="r" b="b"/>
              <a:pathLst>
                <a:path w="102" h="102" extrusionOk="0">
                  <a:moveTo>
                    <a:pt x="0" y="51"/>
                  </a:moveTo>
                  <a:lnTo>
                    <a:pt x="51" y="0"/>
                  </a:lnTo>
                  <a:lnTo>
                    <a:pt x="102" y="51"/>
                  </a:lnTo>
                  <a:lnTo>
                    <a:pt x="51"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2" name="Google Shape;1172;p37"/>
            <p:cNvSpPr/>
            <p:nvPr/>
          </p:nvSpPr>
          <p:spPr>
            <a:xfrm>
              <a:off x="6400440" y="580320"/>
              <a:ext cx="26280" cy="25920"/>
            </a:xfrm>
            <a:custGeom>
              <a:avLst/>
              <a:gdLst/>
              <a:ahLst/>
              <a:cxnLst/>
              <a:rect l="l" t="t" r="r" b="b"/>
              <a:pathLst>
                <a:path w="73" h="72" extrusionOk="0">
                  <a:moveTo>
                    <a:pt x="0" y="36"/>
                  </a:moveTo>
                  <a:lnTo>
                    <a:pt x="36" y="0"/>
                  </a:lnTo>
                  <a:lnTo>
                    <a:pt x="73" y="36"/>
                  </a:lnTo>
                  <a:lnTo>
                    <a:pt x="36"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3" name="Google Shape;1173;p37"/>
            <p:cNvSpPr/>
            <p:nvPr/>
          </p:nvSpPr>
          <p:spPr>
            <a:xfrm>
              <a:off x="6419520" y="663120"/>
              <a:ext cx="13680" cy="14040"/>
            </a:xfrm>
            <a:custGeom>
              <a:avLst/>
              <a:gdLst/>
              <a:ahLst/>
              <a:cxnLst/>
              <a:rect l="l" t="t" r="r" b="b"/>
              <a:pathLst>
                <a:path w="38" h="39" extrusionOk="0">
                  <a:moveTo>
                    <a:pt x="0" y="20"/>
                  </a:moveTo>
                  <a:lnTo>
                    <a:pt x="19" y="0"/>
                  </a:lnTo>
                  <a:lnTo>
                    <a:pt x="38" y="20"/>
                  </a:lnTo>
                  <a:lnTo>
                    <a:pt x="19" y="39"/>
                  </a:lnTo>
                  <a:lnTo>
                    <a:pt x="0" y="20"/>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4" name="Google Shape;1174;p37"/>
            <p:cNvSpPr/>
            <p:nvPr/>
          </p:nvSpPr>
          <p:spPr>
            <a:xfrm>
              <a:off x="6376320" y="6343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5" name="Google Shape;1175;p37"/>
            <p:cNvSpPr/>
            <p:nvPr/>
          </p:nvSpPr>
          <p:spPr>
            <a:xfrm>
              <a:off x="6378840" y="54252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6" name="Google Shape;1176;p37"/>
            <p:cNvSpPr/>
            <p:nvPr/>
          </p:nvSpPr>
          <p:spPr>
            <a:xfrm>
              <a:off x="6227280" y="597600"/>
              <a:ext cx="37080" cy="36720"/>
            </a:xfrm>
            <a:custGeom>
              <a:avLst/>
              <a:gdLst/>
              <a:ahLst/>
              <a:cxnLst/>
              <a:rect l="l" t="t" r="r" b="b"/>
              <a:pathLst>
                <a:path w="103" h="102" extrusionOk="0">
                  <a:moveTo>
                    <a:pt x="0" y="51"/>
                  </a:moveTo>
                  <a:lnTo>
                    <a:pt x="52" y="0"/>
                  </a:lnTo>
                  <a:lnTo>
                    <a:pt x="103" y="51"/>
                  </a:lnTo>
                  <a:lnTo>
                    <a:pt x="52"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7" name="Google Shape;1177;p37"/>
            <p:cNvSpPr/>
            <p:nvPr/>
          </p:nvSpPr>
          <p:spPr>
            <a:xfrm>
              <a:off x="6283080" y="545760"/>
              <a:ext cx="13680" cy="14040"/>
            </a:xfrm>
            <a:custGeom>
              <a:avLst/>
              <a:gdLst/>
              <a:ahLst/>
              <a:cxnLst/>
              <a:rect l="l" t="t" r="r" b="b"/>
              <a:pathLst>
                <a:path w="38" h="39" extrusionOk="0">
                  <a:moveTo>
                    <a:pt x="0" y="20"/>
                  </a:moveTo>
                  <a:lnTo>
                    <a:pt x="19" y="0"/>
                  </a:lnTo>
                  <a:lnTo>
                    <a:pt x="38" y="20"/>
                  </a:lnTo>
                  <a:lnTo>
                    <a:pt x="19" y="39"/>
                  </a:lnTo>
                  <a:lnTo>
                    <a:pt x="0" y="20"/>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8" name="Google Shape;1178;p37"/>
            <p:cNvSpPr/>
            <p:nvPr/>
          </p:nvSpPr>
          <p:spPr>
            <a:xfrm>
              <a:off x="623052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9" name="Google Shape;1179;p37"/>
            <p:cNvSpPr/>
            <p:nvPr/>
          </p:nvSpPr>
          <p:spPr>
            <a:xfrm>
              <a:off x="6463800" y="451800"/>
              <a:ext cx="32760" cy="32760"/>
            </a:xfrm>
            <a:custGeom>
              <a:avLst/>
              <a:gdLst/>
              <a:ahLst/>
              <a:cxnLst/>
              <a:rect l="l" t="t" r="r" b="b"/>
              <a:pathLst>
                <a:path w="91" h="91" extrusionOk="0">
                  <a:moveTo>
                    <a:pt x="0" y="46"/>
                  </a:moveTo>
                  <a:lnTo>
                    <a:pt x="45" y="0"/>
                  </a:lnTo>
                  <a:lnTo>
                    <a:pt x="91" y="46"/>
                  </a:lnTo>
                  <a:lnTo>
                    <a:pt x="45" y="91"/>
                  </a:lnTo>
                  <a:lnTo>
                    <a:pt x="0" y="46"/>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0" name="Google Shape;1180;p37"/>
            <p:cNvSpPr/>
            <p:nvPr/>
          </p:nvSpPr>
          <p:spPr>
            <a:xfrm>
              <a:off x="6503400" y="51696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1" name="Google Shape;1181;p37"/>
            <p:cNvSpPr/>
            <p:nvPr/>
          </p:nvSpPr>
          <p:spPr>
            <a:xfrm>
              <a:off x="6432120" y="51192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2" name="Google Shape;1182;p37"/>
            <p:cNvSpPr/>
            <p:nvPr/>
          </p:nvSpPr>
          <p:spPr>
            <a:xfrm>
              <a:off x="6264000" y="462960"/>
              <a:ext cx="25920" cy="26280"/>
            </a:xfrm>
            <a:custGeom>
              <a:avLst/>
              <a:gdLst/>
              <a:ahLst/>
              <a:cxnLst/>
              <a:rect l="l" t="t" r="r" b="b"/>
              <a:pathLst>
                <a:path w="72" h="73" extrusionOk="0">
                  <a:moveTo>
                    <a:pt x="0" y="36"/>
                  </a:moveTo>
                  <a:lnTo>
                    <a:pt x="36" y="0"/>
                  </a:lnTo>
                  <a:lnTo>
                    <a:pt x="72" y="36"/>
                  </a:lnTo>
                  <a:lnTo>
                    <a:pt x="36" y="73"/>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3" name="Google Shape;1183;p37"/>
            <p:cNvSpPr/>
            <p:nvPr/>
          </p:nvSpPr>
          <p:spPr>
            <a:xfrm>
              <a:off x="623052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4" name="Google Shape;1184;p37"/>
            <p:cNvSpPr/>
            <p:nvPr/>
          </p:nvSpPr>
          <p:spPr>
            <a:xfrm>
              <a:off x="6242400" y="4251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5" name="Google Shape;1185;p37"/>
            <p:cNvSpPr/>
            <p:nvPr/>
          </p:nvSpPr>
          <p:spPr>
            <a:xfrm>
              <a:off x="6364080" y="480240"/>
              <a:ext cx="36720" cy="36720"/>
            </a:xfrm>
            <a:custGeom>
              <a:avLst/>
              <a:gdLst/>
              <a:ahLst/>
              <a:cxnLst/>
              <a:rect l="l" t="t" r="r" b="b"/>
              <a:pathLst>
                <a:path w="102" h="102" extrusionOk="0">
                  <a:moveTo>
                    <a:pt x="0" y="51"/>
                  </a:moveTo>
                  <a:lnTo>
                    <a:pt x="51" y="0"/>
                  </a:lnTo>
                  <a:lnTo>
                    <a:pt x="102" y="51"/>
                  </a:lnTo>
                  <a:lnTo>
                    <a:pt x="51"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6" name="Google Shape;1186;p37"/>
            <p:cNvSpPr/>
            <p:nvPr/>
          </p:nvSpPr>
          <p:spPr>
            <a:xfrm>
              <a:off x="6328080" y="443160"/>
              <a:ext cx="22680" cy="22680"/>
            </a:xfrm>
            <a:custGeom>
              <a:avLst/>
              <a:gdLst/>
              <a:ahLst/>
              <a:cxnLst/>
              <a:rect l="l" t="t" r="r" b="b"/>
              <a:pathLst>
                <a:path w="63" h="63" extrusionOk="0">
                  <a:moveTo>
                    <a:pt x="0" y="31"/>
                  </a:moveTo>
                  <a:lnTo>
                    <a:pt x="32" y="0"/>
                  </a:lnTo>
                  <a:lnTo>
                    <a:pt x="63"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7" name="Google Shape;1187;p37"/>
            <p:cNvSpPr/>
            <p:nvPr/>
          </p:nvSpPr>
          <p:spPr>
            <a:xfrm>
              <a:off x="6419520" y="4287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8" name="Google Shape;1188;p37"/>
            <p:cNvSpPr/>
            <p:nvPr/>
          </p:nvSpPr>
          <p:spPr>
            <a:xfrm>
              <a:off x="6227280" y="597600"/>
              <a:ext cx="37080" cy="36720"/>
            </a:xfrm>
            <a:custGeom>
              <a:avLst/>
              <a:gdLst/>
              <a:ahLst/>
              <a:cxnLst/>
              <a:rect l="l" t="t" r="r" b="b"/>
              <a:pathLst>
                <a:path w="103" h="102" extrusionOk="0">
                  <a:moveTo>
                    <a:pt x="0" y="51"/>
                  </a:moveTo>
                  <a:lnTo>
                    <a:pt x="52" y="0"/>
                  </a:lnTo>
                  <a:lnTo>
                    <a:pt x="103" y="51"/>
                  </a:lnTo>
                  <a:lnTo>
                    <a:pt x="52"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9" name="Google Shape;1189;p37"/>
            <p:cNvSpPr/>
            <p:nvPr/>
          </p:nvSpPr>
          <p:spPr>
            <a:xfrm>
              <a:off x="6206760" y="56052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0" name="Google Shape;1190;p37"/>
            <p:cNvSpPr/>
            <p:nvPr/>
          </p:nvSpPr>
          <p:spPr>
            <a:xfrm>
              <a:off x="623052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1" name="Google Shape;1191;p37"/>
            <p:cNvSpPr/>
            <p:nvPr/>
          </p:nvSpPr>
          <p:spPr>
            <a:xfrm>
              <a:off x="6054120" y="569160"/>
              <a:ext cx="32760" cy="32760"/>
            </a:xfrm>
            <a:custGeom>
              <a:avLst/>
              <a:gdLst/>
              <a:ahLst/>
              <a:cxnLst/>
              <a:rect l="l" t="t" r="r" b="b"/>
              <a:pathLst>
                <a:path w="91" h="91" extrusionOk="0">
                  <a:moveTo>
                    <a:pt x="0" y="45"/>
                  </a:moveTo>
                  <a:lnTo>
                    <a:pt x="45" y="0"/>
                  </a:lnTo>
                  <a:lnTo>
                    <a:pt x="91" y="45"/>
                  </a:lnTo>
                  <a:lnTo>
                    <a:pt x="45" y="91"/>
                  </a:lnTo>
                  <a:lnTo>
                    <a:pt x="0" y="45"/>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2" name="Google Shape;1192;p37"/>
            <p:cNvSpPr/>
            <p:nvPr/>
          </p:nvSpPr>
          <p:spPr>
            <a:xfrm>
              <a:off x="6118200" y="580320"/>
              <a:ext cx="25920" cy="25920"/>
            </a:xfrm>
            <a:custGeom>
              <a:avLst/>
              <a:gdLst/>
              <a:ahLst/>
              <a:cxnLst/>
              <a:rect l="l" t="t" r="r" b="b"/>
              <a:pathLst>
                <a:path w="72" h="72" extrusionOk="0">
                  <a:moveTo>
                    <a:pt x="0" y="36"/>
                  </a:moveTo>
                  <a:lnTo>
                    <a:pt x="36" y="0"/>
                  </a:lnTo>
                  <a:lnTo>
                    <a:pt x="72" y="36"/>
                  </a:lnTo>
                  <a:lnTo>
                    <a:pt x="36"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3" name="Google Shape;1193;p37"/>
            <p:cNvSpPr/>
            <p:nvPr/>
          </p:nvSpPr>
          <p:spPr>
            <a:xfrm>
              <a:off x="6054840" y="67788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4" name="Google Shape;1194;p37"/>
            <p:cNvSpPr/>
            <p:nvPr/>
          </p:nvSpPr>
          <p:spPr>
            <a:xfrm>
              <a:off x="6093720" y="63432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5" name="Google Shape;1195;p37"/>
            <p:cNvSpPr/>
            <p:nvPr/>
          </p:nvSpPr>
          <p:spPr>
            <a:xfrm>
              <a:off x="6105960" y="5425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6" name="Google Shape;1196;p37"/>
            <p:cNvSpPr/>
            <p:nvPr/>
          </p:nvSpPr>
          <p:spPr>
            <a:xfrm>
              <a:off x="6022800" y="628920"/>
              <a:ext cx="13680" cy="14040"/>
            </a:xfrm>
            <a:custGeom>
              <a:avLst/>
              <a:gdLst/>
              <a:ahLst/>
              <a:cxnLst/>
              <a:rect l="l" t="t" r="r" b="b"/>
              <a:pathLst>
                <a:path w="38" h="39" extrusionOk="0">
                  <a:moveTo>
                    <a:pt x="0" y="20"/>
                  </a:moveTo>
                  <a:lnTo>
                    <a:pt x="19" y="0"/>
                  </a:lnTo>
                  <a:lnTo>
                    <a:pt x="38" y="20"/>
                  </a:lnTo>
                  <a:lnTo>
                    <a:pt x="19" y="39"/>
                  </a:lnTo>
                  <a:lnTo>
                    <a:pt x="0" y="20"/>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7" name="Google Shape;1197;p37"/>
            <p:cNvSpPr/>
            <p:nvPr/>
          </p:nvSpPr>
          <p:spPr>
            <a:xfrm>
              <a:off x="6009840" y="546120"/>
              <a:ext cx="14040" cy="13680"/>
            </a:xfrm>
            <a:custGeom>
              <a:avLst/>
              <a:gdLst/>
              <a:ahLst/>
              <a:cxnLst/>
              <a:rect l="l" t="t" r="r" b="b"/>
              <a:pathLst>
                <a:path w="39" h="38" extrusionOk="0">
                  <a:moveTo>
                    <a:pt x="0" y="19"/>
                  </a:moveTo>
                  <a:lnTo>
                    <a:pt x="19" y="0"/>
                  </a:lnTo>
                  <a:lnTo>
                    <a:pt x="39" y="19"/>
                  </a:lnTo>
                  <a:lnTo>
                    <a:pt x="19" y="38"/>
                  </a:lnTo>
                  <a:lnTo>
                    <a:pt x="0" y="19"/>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8" name="Google Shape;1198;p37"/>
            <p:cNvSpPr/>
            <p:nvPr/>
          </p:nvSpPr>
          <p:spPr>
            <a:xfrm>
              <a:off x="595728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9" name="Google Shape;1199;p37"/>
            <p:cNvSpPr/>
            <p:nvPr/>
          </p:nvSpPr>
          <p:spPr>
            <a:xfrm>
              <a:off x="6190920" y="451800"/>
              <a:ext cx="32400" cy="32760"/>
            </a:xfrm>
            <a:custGeom>
              <a:avLst/>
              <a:gdLst/>
              <a:ahLst/>
              <a:cxnLst/>
              <a:rect l="l" t="t" r="r" b="b"/>
              <a:pathLst>
                <a:path w="90" h="91" extrusionOk="0">
                  <a:moveTo>
                    <a:pt x="0" y="46"/>
                  </a:moveTo>
                  <a:lnTo>
                    <a:pt x="45" y="0"/>
                  </a:lnTo>
                  <a:lnTo>
                    <a:pt x="90" y="46"/>
                  </a:lnTo>
                  <a:lnTo>
                    <a:pt x="45" y="91"/>
                  </a:lnTo>
                  <a:lnTo>
                    <a:pt x="0" y="46"/>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0" name="Google Shape;1200;p37"/>
            <p:cNvSpPr/>
            <p:nvPr/>
          </p:nvSpPr>
          <p:spPr>
            <a:xfrm>
              <a:off x="623052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1" name="Google Shape;1201;p37"/>
            <p:cNvSpPr/>
            <p:nvPr/>
          </p:nvSpPr>
          <p:spPr>
            <a:xfrm>
              <a:off x="6159240" y="5119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2" name="Google Shape;1202;p37"/>
            <p:cNvSpPr/>
            <p:nvPr/>
          </p:nvSpPr>
          <p:spPr>
            <a:xfrm>
              <a:off x="5990760" y="462960"/>
              <a:ext cx="26280" cy="25920"/>
            </a:xfrm>
            <a:custGeom>
              <a:avLst/>
              <a:gdLst/>
              <a:ahLst/>
              <a:cxnLst/>
              <a:rect l="l" t="t" r="r" b="b"/>
              <a:pathLst>
                <a:path w="73" h="72" extrusionOk="0">
                  <a:moveTo>
                    <a:pt x="0" y="36"/>
                  </a:moveTo>
                  <a:lnTo>
                    <a:pt x="36" y="0"/>
                  </a:lnTo>
                  <a:lnTo>
                    <a:pt x="73" y="36"/>
                  </a:lnTo>
                  <a:lnTo>
                    <a:pt x="36" y="72"/>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3" name="Google Shape;1203;p37"/>
            <p:cNvSpPr/>
            <p:nvPr/>
          </p:nvSpPr>
          <p:spPr>
            <a:xfrm>
              <a:off x="595728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4" name="Google Shape;1204;p37"/>
            <p:cNvSpPr/>
            <p:nvPr/>
          </p:nvSpPr>
          <p:spPr>
            <a:xfrm>
              <a:off x="5969160" y="42516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5" name="Google Shape;1205;p37"/>
            <p:cNvSpPr/>
            <p:nvPr/>
          </p:nvSpPr>
          <p:spPr>
            <a:xfrm>
              <a:off x="6090840" y="480240"/>
              <a:ext cx="36720" cy="36720"/>
            </a:xfrm>
            <a:custGeom>
              <a:avLst/>
              <a:gdLst/>
              <a:ahLst/>
              <a:cxnLst/>
              <a:rect l="l" t="t" r="r" b="b"/>
              <a:pathLst>
                <a:path w="102" h="102" extrusionOk="0">
                  <a:moveTo>
                    <a:pt x="0" y="51"/>
                  </a:moveTo>
                  <a:lnTo>
                    <a:pt x="51" y="0"/>
                  </a:lnTo>
                  <a:lnTo>
                    <a:pt x="102" y="51"/>
                  </a:lnTo>
                  <a:lnTo>
                    <a:pt x="51" y="102"/>
                  </a:lnTo>
                  <a:lnTo>
                    <a:pt x="0" y="51"/>
                  </a:lnTo>
                  <a:close/>
                </a:path>
              </a:pathLst>
            </a:custGeom>
            <a:solidFill>
              <a:srgbClr val="2E6EFB"/>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6" name="Google Shape;1206;p37"/>
            <p:cNvSpPr/>
            <p:nvPr/>
          </p:nvSpPr>
          <p:spPr>
            <a:xfrm>
              <a:off x="6054840" y="44316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7" name="Google Shape;1207;p37"/>
            <p:cNvSpPr/>
            <p:nvPr/>
          </p:nvSpPr>
          <p:spPr>
            <a:xfrm>
              <a:off x="6146280" y="42876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8" name="Google Shape;1208;p37"/>
            <p:cNvSpPr/>
            <p:nvPr/>
          </p:nvSpPr>
          <p:spPr>
            <a:xfrm>
              <a:off x="595728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9" name="Google Shape;1209;p37"/>
            <p:cNvSpPr/>
            <p:nvPr/>
          </p:nvSpPr>
          <p:spPr>
            <a:xfrm>
              <a:off x="5736960" y="5461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0" name="Google Shape;1210;p37"/>
            <p:cNvSpPr/>
            <p:nvPr/>
          </p:nvSpPr>
          <p:spPr>
            <a:xfrm>
              <a:off x="5684040" y="51696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1" name="Google Shape;1211;p37"/>
            <p:cNvSpPr/>
            <p:nvPr/>
          </p:nvSpPr>
          <p:spPr>
            <a:xfrm>
              <a:off x="5917680" y="451800"/>
              <a:ext cx="32400" cy="32760"/>
            </a:xfrm>
            <a:custGeom>
              <a:avLst/>
              <a:gdLst/>
              <a:ahLst/>
              <a:cxnLst/>
              <a:rect l="l" t="t" r="r" b="b"/>
              <a:pathLst>
                <a:path w="90" h="91" extrusionOk="0">
                  <a:moveTo>
                    <a:pt x="0" y="46"/>
                  </a:moveTo>
                  <a:lnTo>
                    <a:pt x="45" y="0"/>
                  </a:lnTo>
                  <a:lnTo>
                    <a:pt x="90" y="46"/>
                  </a:lnTo>
                  <a:lnTo>
                    <a:pt x="45" y="91"/>
                  </a:lnTo>
                  <a:lnTo>
                    <a:pt x="0" y="46"/>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2" name="Google Shape;1212;p37"/>
            <p:cNvSpPr/>
            <p:nvPr/>
          </p:nvSpPr>
          <p:spPr>
            <a:xfrm>
              <a:off x="5957280" y="5169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3" name="Google Shape;1213;p37"/>
            <p:cNvSpPr/>
            <p:nvPr/>
          </p:nvSpPr>
          <p:spPr>
            <a:xfrm>
              <a:off x="5886000" y="51192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4" name="Google Shape;1214;p37"/>
            <p:cNvSpPr/>
            <p:nvPr/>
          </p:nvSpPr>
          <p:spPr>
            <a:xfrm>
              <a:off x="5717520" y="462960"/>
              <a:ext cx="26280" cy="26280"/>
            </a:xfrm>
            <a:custGeom>
              <a:avLst/>
              <a:gdLst/>
              <a:ahLst/>
              <a:cxnLst/>
              <a:rect l="l" t="t" r="r" b="b"/>
              <a:pathLst>
                <a:path w="73" h="73" extrusionOk="0">
                  <a:moveTo>
                    <a:pt x="0" y="36"/>
                  </a:moveTo>
                  <a:lnTo>
                    <a:pt x="37" y="0"/>
                  </a:lnTo>
                  <a:lnTo>
                    <a:pt x="73" y="36"/>
                  </a:lnTo>
                  <a:lnTo>
                    <a:pt x="37" y="73"/>
                  </a:lnTo>
                  <a:lnTo>
                    <a:pt x="0" y="36"/>
                  </a:lnTo>
                  <a:close/>
                </a:path>
              </a:pathLst>
            </a:custGeom>
            <a:solidFill>
              <a:srgbClr val="EFBF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5" name="Google Shape;1215;p37"/>
            <p:cNvSpPr/>
            <p:nvPr/>
          </p:nvSpPr>
          <p:spPr>
            <a:xfrm>
              <a:off x="5684040" y="51696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6" name="Google Shape;1216;p37"/>
            <p:cNvSpPr/>
            <p:nvPr/>
          </p:nvSpPr>
          <p:spPr>
            <a:xfrm>
              <a:off x="5696280" y="4251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7" name="Google Shape;1217;p37"/>
            <p:cNvSpPr/>
            <p:nvPr/>
          </p:nvSpPr>
          <p:spPr>
            <a:xfrm>
              <a:off x="5781600" y="44316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8" name="Google Shape;1218;p37"/>
            <p:cNvSpPr/>
            <p:nvPr/>
          </p:nvSpPr>
          <p:spPr>
            <a:xfrm>
              <a:off x="5873400" y="428760"/>
              <a:ext cx="13680" cy="13680"/>
            </a:xfrm>
            <a:custGeom>
              <a:avLst/>
              <a:gdLst/>
              <a:ahLst/>
              <a:cxnLst/>
              <a:rect l="l" t="t" r="r" b="b"/>
              <a:pathLst>
                <a:path w="38" h="38" extrusionOk="0">
                  <a:moveTo>
                    <a:pt x="0" y="19"/>
                  </a:moveTo>
                  <a:lnTo>
                    <a:pt x="19" y="0"/>
                  </a:lnTo>
                  <a:lnTo>
                    <a:pt x="38" y="19"/>
                  </a:lnTo>
                  <a:lnTo>
                    <a:pt x="19" y="38"/>
                  </a:lnTo>
                  <a:lnTo>
                    <a:pt x="0" y="19"/>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9" name="Google Shape;1219;p37"/>
            <p:cNvSpPr/>
            <p:nvPr/>
          </p:nvSpPr>
          <p:spPr>
            <a:xfrm>
              <a:off x="5645160" y="560520"/>
              <a:ext cx="23040" cy="22680"/>
            </a:xfrm>
            <a:custGeom>
              <a:avLst/>
              <a:gdLst/>
              <a:ahLst/>
              <a:cxnLst/>
              <a:rect l="l" t="t" r="r" b="b"/>
              <a:pathLst>
                <a:path w="64" h="63" extrusionOk="0">
                  <a:moveTo>
                    <a:pt x="0" y="31"/>
                  </a:moveTo>
                  <a:lnTo>
                    <a:pt x="32" y="0"/>
                  </a:lnTo>
                  <a:lnTo>
                    <a:pt x="64" y="31"/>
                  </a:lnTo>
                  <a:lnTo>
                    <a:pt x="32" y="63"/>
                  </a:lnTo>
                  <a:lnTo>
                    <a:pt x="0" y="31"/>
                  </a:lnTo>
                  <a:close/>
                </a:path>
              </a:pathLst>
            </a:custGeom>
            <a:solidFill>
              <a:srgbClr val="EB83A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20" name="Google Shape;1220;p37"/>
            <p:cNvSpPr/>
            <p:nvPr/>
          </p:nvSpPr>
          <p:spPr>
            <a:xfrm>
              <a:off x="5684040" y="51696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21" name="Google Shape;1221;p37"/>
            <p:cNvSpPr/>
            <p:nvPr/>
          </p:nvSpPr>
          <p:spPr>
            <a:xfrm>
              <a:off x="5644440" y="451800"/>
              <a:ext cx="32760" cy="32760"/>
            </a:xfrm>
            <a:custGeom>
              <a:avLst/>
              <a:gdLst/>
              <a:ahLst/>
              <a:cxnLst/>
              <a:rect l="l" t="t" r="r" b="b"/>
              <a:pathLst>
                <a:path w="91" h="91" extrusionOk="0">
                  <a:moveTo>
                    <a:pt x="0" y="46"/>
                  </a:moveTo>
                  <a:lnTo>
                    <a:pt x="45" y="0"/>
                  </a:lnTo>
                  <a:lnTo>
                    <a:pt x="91" y="46"/>
                  </a:lnTo>
                  <a:lnTo>
                    <a:pt x="45" y="91"/>
                  </a:lnTo>
                  <a:lnTo>
                    <a:pt x="0" y="46"/>
                  </a:lnTo>
                  <a:close/>
                </a:path>
              </a:pathLst>
            </a:custGeom>
            <a:solidFill>
              <a:srgbClr val="E3003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22" name="Google Shape;1222;p37"/>
            <p:cNvSpPr/>
            <p:nvPr/>
          </p:nvSpPr>
          <p:spPr>
            <a:xfrm>
              <a:off x="5684040" y="516960"/>
              <a:ext cx="14040" cy="13680"/>
            </a:xfrm>
            <a:custGeom>
              <a:avLst/>
              <a:gdLst/>
              <a:ahLst/>
              <a:cxnLst/>
              <a:rect l="l" t="t" r="r" b="b"/>
              <a:pathLst>
                <a:path w="39" h="38" extrusionOk="0">
                  <a:moveTo>
                    <a:pt x="0" y="19"/>
                  </a:moveTo>
                  <a:lnTo>
                    <a:pt x="20" y="0"/>
                  </a:lnTo>
                  <a:lnTo>
                    <a:pt x="39" y="19"/>
                  </a:lnTo>
                  <a:lnTo>
                    <a:pt x="20" y="38"/>
                  </a:lnTo>
                  <a:lnTo>
                    <a:pt x="0" y="19"/>
                  </a:lnTo>
                  <a:close/>
                </a:path>
              </a:pathLst>
            </a:custGeom>
            <a:solidFill>
              <a:srgbClr val="46AA7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223" name="Google Shape;1223;p37"/>
          <p:cNvSpPr/>
          <p:nvPr/>
        </p:nvSpPr>
        <p:spPr>
          <a:xfrm rot="5400000">
            <a:off x="975900" y="3628100"/>
            <a:ext cx="378600" cy="23304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224" name="Google Shape;1224;p37"/>
          <p:cNvSpPr/>
          <p:nvPr/>
        </p:nvSpPr>
        <p:spPr>
          <a:xfrm>
            <a:off x="-537113" y="-417769"/>
            <a:ext cx="1377825" cy="1442312"/>
          </a:xfrm>
          <a:custGeom>
            <a:avLst/>
            <a:gdLst/>
            <a:ahLst/>
            <a:cxnLst/>
            <a:rect l="l" t="t" r="r" b="b"/>
            <a:pathLst>
              <a:path w="1046" h="1095" fill="none" extrusionOk="0">
                <a:moveTo>
                  <a:pt x="557" y="0"/>
                </a:moveTo>
                <a:lnTo>
                  <a:pt x="51" y="455"/>
                </a:lnTo>
                <a:lnTo>
                  <a:pt x="675" y="186"/>
                </a:lnTo>
                <a:lnTo>
                  <a:pt x="34" y="675"/>
                </a:lnTo>
                <a:lnTo>
                  <a:pt x="1046" y="253"/>
                </a:lnTo>
                <a:lnTo>
                  <a:pt x="0" y="977"/>
                </a:lnTo>
                <a:lnTo>
                  <a:pt x="996" y="540"/>
                </a:lnTo>
                <a:lnTo>
                  <a:pt x="237" y="1095"/>
                </a:lnTo>
                <a:lnTo>
                  <a:pt x="1012" y="826"/>
                </a:lnTo>
                <a:lnTo>
                  <a:pt x="692" y="1095"/>
                </a:lnTo>
              </a:path>
            </a:pathLst>
          </a:custGeom>
          <a:noFill/>
          <a:ln w="228600" cap="rnd" cmpd="sng">
            <a:solidFill>
              <a:schemeClr val="dk2"/>
            </a:solidFill>
            <a:prstDash val="solid"/>
            <a:round/>
            <a:headEnd type="none" w="sm" len="sm"/>
            <a:tailEnd type="none" w="sm" len="sm"/>
          </a:ln>
        </p:spPr>
        <p:txBody>
          <a:bodyPr spcFirstLastPara="1" wrap="square" lIns="114825" tIns="69825" rIns="114825" bIns="69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uestionnaire with text on it&#10;&#10;Description automatically generated">
            <a:extLst>
              <a:ext uri="{FF2B5EF4-FFF2-40B4-BE49-F238E27FC236}">
                <a16:creationId xmlns:a16="http://schemas.microsoft.com/office/drawing/2014/main" id="{7D9053A1-C319-AE41-C75A-F2D5BE5D17AE}"/>
              </a:ext>
            </a:extLst>
          </p:cNvPr>
          <p:cNvPicPr>
            <a:picLocks noChangeAspect="1"/>
          </p:cNvPicPr>
          <p:nvPr/>
        </p:nvPicPr>
        <p:blipFill>
          <a:blip r:embed="rId2"/>
          <a:stretch>
            <a:fillRect/>
          </a:stretch>
        </p:blipFill>
        <p:spPr>
          <a:xfrm>
            <a:off x="2057400" y="561975"/>
            <a:ext cx="5029200" cy="4019550"/>
          </a:xfrm>
          <a:prstGeom prst="rect">
            <a:avLst/>
          </a:prstGeom>
        </p:spPr>
      </p:pic>
    </p:spTree>
    <p:extLst>
      <p:ext uri="{BB962C8B-B14F-4D97-AF65-F5344CB8AC3E}">
        <p14:creationId xmlns:p14="http://schemas.microsoft.com/office/powerpoint/2010/main" val="540650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52A6-C08B-8FF2-4EC9-EA5DD2708BAA}"/>
              </a:ext>
            </a:extLst>
          </p:cNvPr>
          <p:cNvSpPr>
            <a:spLocks noGrp="1"/>
          </p:cNvSpPr>
          <p:nvPr>
            <p:ph type="title"/>
          </p:nvPr>
        </p:nvSpPr>
        <p:spPr>
          <a:xfrm>
            <a:off x="1181739" y="1695650"/>
            <a:ext cx="6435301" cy="1149000"/>
          </a:xfrm>
        </p:spPr>
        <p:txBody>
          <a:bodyPr/>
          <a:lstStyle/>
          <a:p>
            <a:r>
              <a:rPr lang="en-US" sz="4000" dirty="0"/>
              <a:t>What’s working or not…</a:t>
            </a:r>
          </a:p>
        </p:txBody>
      </p:sp>
      <p:sp>
        <p:nvSpPr>
          <p:cNvPr id="5" name="Subtitle 4">
            <a:extLst>
              <a:ext uri="{FF2B5EF4-FFF2-40B4-BE49-F238E27FC236}">
                <a16:creationId xmlns:a16="http://schemas.microsoft.com/office/drawing/2014/main" id="{1DF2B410-4AD9-6BDB-0607-9F8858CFBB23}"/>
              </a:ext>
            </a:extLst>
          </p:cNvPr>
          <p:cNvSpPr>
            <a:spLocks noGrp="1"/>
          </p:cNvSpPr>
          <p:nvPr>
            <p:ph type="subTitle" idx="1"/>
          </p:nvPr>
        </p:nvSpPr>
        <p:spPr/>
        <p:txBody>
          <a:bodyPr/>
          <a:lstStyle/>
          <a:p>
            <a:r>
              <a:rPr lang="en-US" dirty="0"/>
              <a:t>  </a:t>
            </a:r>
          </a:p>
          <a:p>
            <a:endParaRPr lang="en-US" dirty="0"/>
          </a:p>
        </p:txBody>
      </p:sp>
    </p:spTree>
    <p:extLst>
      <p:ext uri="{BB962C8B-B14F-4D97-AF65-F5344CB8AC3E}">
        <p14:creationId xmlns:p14="http://schemas.microsoft.com/office/powerpoint/2010/main" val="173549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B548-B20F-83E3-0529-248959D97E9C}"/>
              </a:ext>
            </a:extLst>
          </p:cNvPr>
          <p:cNvSpPr>
            <a:spLocks noGrp="1"/>
          </p:cNvSpPr>
          <p:nvPr>
            <p:ph type="title"/>
          </p:nvPr>
        </p:nvSpPr>
        <p:spPr/>
        <p:txBody>
          <a:bodyPr/>
          <a:lstStyle/>
          <a:p>
            <a:endParaRPr 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a:extLst>
                  <a:ext uri="{FF2B5EF4-FFF2-40B4-BE49-F238E27FC236}">
                    <a16:creationId xmlns:a16="http://schemas.microsoft.com/office/drawing/2014/main" id="{05903436-952C-E229-71E3-2CC03C08B8FC}"/>
                  </a:ext>
                </a:extLst>
              </p:cNvPr>
              <p:cNvGraphicFramePr>
                <a:graphicFrameLocks noGrp="1"/>
              </p:cNvGraphicFramePr>
              <p:nvPr>
                <p:extLst>
                  <p:ext uri="{D42A27DB-BD31-4B8C-83A1-F6EECF244321}">
                    <p14:modId xmlns:p14="http://schemas.microsoft.com/office/powerpoint/2010/main" val="1641413257"/>
                  </p:ext>
                </p:extLst>
              </p:nvPr>
            </p:nvGraphicFramePr>
            <p:xfrm>
              <a:off x="692458" y="161925"/>
              <a:ext cx="8165791" cy="481965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Add-in 3">
                <a:extLst>
                  <a:ext uri="{FF2B5EF4-FFF2-40B4-BE49-F238E27FC236}">
                    <a16:creationId xmlns:a16="http://schemas.microsoft.com/office/drawing/2014/main" id="{05903436-952C-E229-71E3-2CC03C08B8FC}"/>
                  </a:ext>
                </a:extLst>
              </p:cNvPr>
              <p:cNvPicPr>
                <a:picLocks noGrp="1" noRot="1" noChangeAspect="1" noMove="1" noResize="1" noEditPoints="1" noAdjustHandles="1" noChangeArrowheads="1" noChangeShapeType="1"/>
              </p:cNvPicPr>
              <p:nvPr/>
            </p:nvPicPr>
            <p:blipFill>
              <a:blip r:embed="rId3"/>
              <a:stretch>
                <a:fillRect/>
              </a:stretch>
            </p:blipFill>
            <p:spPr>
              <a:xfrm>
                <a:off x="692458" y="161925"/>
                <a:ext cx="8165791" cy="4819650"/>
              </a:xfrm>
              <a:prstGeom prst="rect">
                <a:avLst/>
              </a:prstGeom>
            </p:spPr>
          </p:pic>
        </mc:Fallback>
      </mc:AlternateContent>
    </p:spTree>
    <p:extLst>
      <p:ext uri="{BB962C8B-B14F-4D97-AF65-F5344CB8AC3E}">
        <p14:creationId xmlns:p14="http://schemas.microsoft.com/office/powerpoint/2010/main" val="395177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624A-3DFA-5330-E093-AEF7682DE321}"/>
              </a:ext>
            </a:extLst>
          </p:cNvPr>
          <p:cNvSpPr>
            <a:spLocks noGrp="1"/>
          </p:cNvSpPr>
          <p:nvPr>
            <p:ph type="title"/>
          </p:nvPr>
        </p:nvSpPr>
        <p:spPr/>
        <p:txBody>
          <a:bodyPr/>
          <a:lstStyle/>
          <a:p>
            <a:r>
              <a:rPr lang="en-US" dirty="0"/>
              <a:t>When EBP is not… </a:t>
            </a:r>
          </a:p>
        </p:txBody>
      </p:sp>
      <p:sp>
        <p:nvSpPr>
          <p:cNvPr id="3" name="Text Placeholder 2">
            <a:extLst>
              <a:ext uri="{FF2B5EF4-FFF2-40B4-BE49-F238E27FC236}">
                <a16:creationId xmlns:a16="http://schemas.microsoft.com/office/drawing/2014/main" id="{74DD9E69-57ED-1049-5CDB-6DC6CFFA9625}"/>
              </a:ext>
            </a:extLst>
          </p:cNvPr>
          <p:cNvSpPr>
            <a:spLocks noGrp="1"/>
          </p:cNvSpPr>
          <p:nvPr>
            <p:ph type="body" idx="1"/>
          </p:nvPr>
        </p:nvSpPr>
        <p:spPr>
          <a:xfrm>
            <a:off x="720000" y="1152475"/>
            <a:ext cx="7704000" cy="3546000"/>
          </a:xfrm>
        </p:spPr>
        <p:txBody>
          <a:bodyPr/>
          <a:lstStyle/>
          <a:p>
            <a:r>
              <a:rPr lang="en-US" sz="2400" dirty="0">
                <a:solidFill>
                  <a:schemeClr val="tx1"/>
                </a:solidFill>
                <a:latin typeface="Droid Serif"/>
              </a:rPr>
              <a:t>E</a:t>
            </a:r>
            <a:r>
              <a:rPr lang="en-US" sz="2400" b="0" i="0" dirty="0">
                <a:solidFill>
                  <a:schemeClr val="tx1"/>
                </a:solidFill>
                <a:effectLst/>
                <a:latin typeface="Droid Serif"/>
              </a:rPr>
              <a:t>vidence based practice / medicine, as it is currently practiced, is far from perfect. </a:t>
            </a:r>
          </a:p>
          <a:p>
            <a:r>
              <a:rPr lang="en-US" sz="2400" b="0" i="0" dirty="0">
                <a:solidFill>
                  <a:schemeClr val="tx1"/>
                </a:solidFill>
                <a:effectLst/>
                <a:latin typeface="Droid Serif"/>
              </a:rPr>
              <a:t>Financial interests bias scientific results to the point that they are often unusable. </a:t>
            </a:r>
          </a:p>
          <a:p>
            <a:r>
              <a:rPr lang="en-US" sz="2400" b="0" i="0" dirty="0">
                <a:solidFill>
                  <a:schemeClr val="tx1"/>
                </a:solidFill>
                <a:effectLst/>
                <a:latin typeface="Droid Serif"/>
              </a:rPr>
              <a:t>Single answers from (frequently flawed) meta-analyses are often treated as infallible and translated into thoughtless guidelines and core measures. </a:t>
            </a:r>
            <a:endParaRPr lang="en-US" sz="2400" dirty="0">
              <a:solidFill>
                <a:schemeClr val="tx1"/>
              </a:solidFill>
            </a:endParaRPr>
          </a:p>
        </p:txBody>
      </p:sp>
    </p:spTree>
    <p:extLst>
      <p:ext uri="{BB962C8B-B14F-4D97-AF65-F5344CB8AC3E}">
        <p14:creationId xmlns:p14="http://schemas.microsoft.com/office/powerpoint/2010/main" val="225435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26B9-96F2-4BEC-3AFE-1EFF944FFC44}"/>
              </a:ext>
            </a:extLst>
          </p:cNvPr>
          <p:cNvSpPr>
            <a:spLocks noGrp="1"/>
          </p:cNvSpPr>
          <p:nvPr>
            <p:ph type="title"/>
          </p:nvPr>
        </p:nvSpPr>
        <p:spPr/>
        <p:txBody>
          <a:bodyPr/>
          <a:lstStyle/>
          <a:p>
            <a:r>
              <a:rPr lang="en-US" dirty="0"/>
              <a:t>Research to practice </a:t>
            </a:r>
          </a:p>
        </p:txBody>
      </p:sp>
      <p:sp>
        <p:nvSpPr>
          <p:cNvPr id="3" name="Text Placeholder 2">
            <a:extLst>
              <a:ext uri="{FF2B5EF4-FFF2-40B4-BE49-F238E27FC236}">
                <a16:creationId xmlns:a16="http://schemas.microsoft.com/office/drawing/2014/main" id="{1B68860C-3B75-443F-F511-BB82A0FB6B1B}"/>
              </a:ext>
            </a:extLst>
          </p:cNvPr>
          <p:cNvSpPr>
            <a:spLocks noGrp="1"/>
          </p:cNvSpPr>
          <p:nvPr>
            <p:ph type="body" idx="1"/>
          </p:nvPr>
        </p:nvSpPr>
        <p:spPr>
          <a:xfrm>
            <a:off x="720000" y="1152475"/>
            <a:ext cx="7704000" cy="3546000"/>
          </a:xfrm>
        </p:spPr>
        <p:txBody>
          <a:bodyPr/>
          <a:lstStyle/>
          <a:p>
            <a:r>
              <a:rPr lang="en-US" sz="2400" b="0" i="0" dirty="0">
                <a:solidFill>
                  <a:schemeClr val="tx1"/>
                </a:solidFill>
                <a:effectLst/>
                <a:latin typeface="Droid Serif"/>
              </a:rPr>
              <a:t>A gap exists between textbook descriptions of EBP and its general practice. </a:t>
            </a:r>
          </a:p>
          <a:p>
            <a:r>
              <a:rPr lang="en-US" sz="2400" dirty="0">
                <a:solidFill>
                  <a:schemeClr val="tx1"/>
                </a:solidFill>
                <a:latin typeface="Droid Serif"/>
              </a:rPr>
              <a:t>D</a:t>
            </a:r>
            <a:r>
              <a:rPr lang="en-US" sz="2400" b="0" i="0" dirty="0">
                <a:solidFill>
                  <a:schemeClr val="tx1"/>
                </a:solidFill>
                <a:effectLst/>
                <a:latin typeface="Droid Serif"/>
              </a:rPr>
              <a:t>ifficult theoretical and philosophical questions about how to apply generalized results from clinical trials to individual patients. </a:t>
            </a:r>
          </a:p>
          <a:p>
            <a:r>
              <a:rPr lang="en-US" sz="2400" b="1" dirty="0">
                <a:solidFill>
                  <a:schemeClr val="tx1"/>
                </a:solidFill>
                <a:latin typeface="Droid Serif"/>
              </a:rPr>
              <a:t>This does not mean go rouge! EBP may still be good (when done well) </a:t>
            </a:r>
            <a:endParaRPr lang="en-US" sz="2400" b="1" dirty="0"/>
          </a:p>
        </p:txBody>
      </p:sp>
      <p:sp>
        <p:nvSpPr>
          <p:cNvPr id="4" name="TextBox 3">
            <a:extLst>
              <a:ext uri="{FF2B5EF4-FFF2-40B4-BE49-F238E27FC236}">
                <a16:creationId xmlns:a16="http://schemas.microsoft.com/office/drawing/2014/main" id="{459D7564-4E61-AA9F-22BA-0F44A9A81D15}"/>
              </a:ext>
            </a:extLst>
          </p:cNvPr>
          <p:cNvSpPr txBox="1"/>
          <p:nvPr/>
        </p:nvSpPr>
        <p:spPr>
          <a:xfrm>
            <a:off x="5841507" y="4390698"/>
            <a:ext cx="3080551" cy="307777"/>
          </a:xfrm>
          <a:prstGeom prst="rect">
            <a:avLst/>
          </a:prstGeom>
          <a:noFill/>
        </p:spPr>
        <p:txBody>
          <a:bodyPr wrap="square" rtlCol="0">
            <a:spAutoFit/>
          </a:bodyPr>
          <a:lstStyle/>
          <a:p>
            <a:r>
              <a:rPr lang="en-US" dirty="0"/>
              <a:t>https://first10em.com/ebmisbest/</a:t>
            </a:r>
          </a:p>
        </p:txBody>
      </p:sp>
    </p:spTree>
    <p:extLst>
      <p:ext uri="{BB962C8B-B14F-4D97-AF65-F5344CB8AC3E}">
        <p14:creationId xmlns:p14="http://schemas.microsoft.com/office/powerpoint/2010/main" val="938378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6C09-7CC8-487D-5D4E-0BCCD698870E}"/>
              </a:ext>
            </a:extLst>
          </p:cNvPr>
          <p:cNvSpPr>
            <a:spLocks noGrp="1"/>
          </p:cNvSpPr>
          <p:nvPr>
            <p:ph type="title"/>
          </p:nvPr>
        </p:nvSpPr>
        <p:spPr/>
        <p:txBody>
          <a:bodyPr/>
          <a:lstStyle/>
          <a:p>
            <a:r>
              <a:rPr lang="en-US" dirty="0"/>
              <a:t>Mandated Clients </a:t>
            </a:r>
          </a:p>
        </p:txBody>
      </p:sp>
      <p:sp>
        <p:nvSpPr>
          <p:cNvPr id="3" name="Text Placeholder 2">
            <a:extLst>
              <a:ext uri="{FF2B5EF4-FFF2-40B4-BE49-F238E27FC236}">
                <a16:creationId xmlns:a16="http://schemas.microsoft.com/office/drawing/2014/main" id="{0790FE91-2292-91F9-0E9E-DAD55C12C02F}"/>
              </a:ext>
            </a:extLst>
          </p:cNvPr>
          <p:cNvSpPr>
            <a:spLocks noGrp="1"/>
          </p:cNvSpPr>
          <p:nvPr>
            <p:ph type="body" idx="1"/>
          </p:nvPr>
        </p:nvSpPr>
        <p:spPr>
          <a:xfrm>
            <a:off x="720000" y="1152475"/>
            <a:ext cx="7704000" cy="3659222"/>
          </a:xfrm>
        </p:spPr>
        <p:txBody>
          <a:bodyPr/>
          <a:lstStyle/>
          <a:p>
            <a:r>
              <a:rPr lang="en-US" sz="2400" b="1" dirty="0"/>
              <a:t>Consequences</a:t>
            </a:r>
            <a:r>
              <a:rPr lang="en-US" sz="2400" dirty="0"/>
              <a:t> –was the behavior caused by addiction and/or mental illness? Is the person best served by treatment rather than punishment, then clinicians provide treatment not custody and incarceration. </a:t>
            </a:r>
          </a:p>
          <a:p>
            <a:r>
              <a:rPr lang="en-US" sz="2400" dirty="0"/>
              <a:t>The obligation of clinicians is to ensure a person adheres to treatment; not to enforce consequences and compliance with court orders</a:t>
            </a:r>
          </a:p>
        </p:txBody>
      </p:sp>
      <p:sp>
        <p:nvSpPr>
          <p:cNvPr id="4" name="TextBox 3">
            <a:extLst>
              <a:ext uri="{FF2B5EF4-FFF2-40B4-BE49-F238E27FC236}">
                <a16:creationId xmlns:a16="http://schemas.microsoft.com/office/drawing/2014/main" id="{FF401292-0588-062A-8572-06E9D400CF0D}"/>
              </a:ext>
            </a:extLst>
          </p:cNvPr>
          <p:cNvSpPr txBox="1"/>
          <p:nvPr/>
        </p:nvSpPr>
        <p:spPr>
          <a:xfrm>
            <a:off x="5761608" y="3923930"/>
            <a:ext cx="2796466" cy="307777"/>
          </a:xfrm>
          <a:prstGeom prst="rect">
            <a:avLst/>
          </a:prstGeom>
          <a:noFill/>
        </p:spPr>
        <p:txBody>
          <a:bodyPr wrap="square" rtlCol="0">
            <a:spAutoFit/>
          </a:bodyPr>
          <a:lstStyle/>
          <a:p>
            <a:r>
              <a:rPr lang="en-US" dirty="0"/>
              <a:t>davidmeelee.com</a:t>
            </a:r>
          </a:p>
        </p:txBody>
      </p:sp>
    </p:spTree>
    <p:extLst>
      <p:ext uri="{BB962C8B-B14F-4D97-AF65-F5344CB8AC3E}">
        <p14:creationId xmlns:p14="http://schemas.microsoft.com/office/powerpoint/2010/main" val="896609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v63t464fusimx6fnmehgwup6y39fyb"/>
</p:tagLst>
</file>

<file path=ppt/theme/theme1.xml><?xml version="1.0" encoding="utf-8"?>
<a:theme xmlns:a="http://schemas.openxmlformats.org/drawingml/2006/main" name="World Art Day by Slidesgo">
  <a:themeElements>
    <a:clrScheme name="Simple Light">
      <a:dk1>
        <a:srgbClr val="010101"/>
      </a:dk1>
      <a:lt1>
        <a:srgbClr val="57BE84"/>
      </a:lt1>
      <a:dk2>
        <a:srgbClr val="2E6EFB"/>
      </a:dk2>
      <a:lt2>
        <a:srgbClr val="52CACB"/>
      </a:lt2>
      <a:accent1>
        <a:srgbClr val="EB83A0"/>
      </a:accent1>
      <a:accent2>
        <a:srgbClr val="E30038"/>
      </a:accent2>
      <a:accent3>
        <a:srgbClr val="EFBF00"/>
      </a:accent3>
      <a:accent4>
        <a:srgbClr val="ECEADC"/>
      </a:accent4>
      <a:accent5>
        <a:srgbClr val="1C1D1C"/>
      </a:accent5>
      <a:accent6>
        <a:srgbClr val="FFFFFF"/>
      </a:accent6>
      <a:hlink>
        <a:srgbClr val="01010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5.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7.png"/></Relationships>
</file>

<file path=ppt/webextensions/webextension1.xml><?xml version="1.0" encoding="utf-8"?>
<we:webextension xmlns:we="http://schemas.microsoft.com/office/webextensions/webextension/2010/11" id="{06E9801B-1AF4-4DB4-8006-10829CF8F1C7}">
  <we:reference id="wa104379261" version="4.3.0.0" store="en-US" storeType="OMEX"/>
  <we:alternateReferences>
    <we:reference id="WA104379261" version="4.3.0.0" store="" storeType="OMEX"/>
  </we:alternateReferences>
  <we:properties>
    <we:property name="MENTIMETER_QUESTION_ID_KEY" value="&quot;4yedyoqovc8j&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4DFF4A66-8BDF-4BC0-A7CA-F5C40B83E037}">
  <we:reference id="wa104379261" version="4.3.0.0" store="en-US" storeType="OMEX"/>
  <we:alternateReferences>
    <we:reference id="WA104379261" version="4.3.0.0" store="" storeType="OMEX"/>
  </we:alternateReferences>
  <we:properties>
    <we:property name="MENTIMETER_QUESTION_ID_KEY" value="&quot;hzkjof5nbd9d&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A00AB952-42DE-4B16-8B84-A907D3F7A941}">
  <we:reference id="wa104379261" version="4.3.0.0" store="en-US" storeType="OMEX"/>
  <we:alternateReferences>
    <we:reference id="WA104379261" version="4.3.0.0" store="" storeType="OMEX"/>
  </we:alternateReferences>
  <we:properties>
    <we:property name="MENTIMETER_QUESTION_ID_KEY" value="&quot;nennn6fw4znh&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1545</TotalTime>
  <Words>1432</Words>
  <Application>Microsoft Office PowerPoint</Application>
  <PresentationFormat>On-screen Show (16:9)</PresentationFormat>
  <Paragraphs>125</Paragraphs>
  <Slides>34</Slides>
  <Notes>20</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Anton</vt:lpstr>
      <vt:lpstr>Open Sans</vt:lpstr>
      <vt:lpstr>Droid Serif</vt:lpstr>
      <vt:lpstr>Darker Grotesque SemiBold</vt:lpstr>
      <vt:lpstr>Arial</vt:lpstr>
      <vt:lpstr>Inter</vt:lpstr>
      <vt:lpstr>Wingdings</vt:lpstr>
      <vt:lpstr>Syne</vt:lpstr>
      <vt:lpstr>Calibri</vt:lpstr>
      <vt:lpstr>Google Sans</vt:lpstr>
      <vt:lpstr>Proxima Nova</vt:lpstr>
      <vt:lpstr>Syne SemiBold</vt:lpstr>
      <vt:lpstr>World Art Day by Slidesgo</vt:lpstr>
      <vt:lpstr>Evaluation and Practice:  Embedding Curiosity and Skepticism to Reduce Public Harms</vt:lpstr>
      <vt:lpstr>PowerPoint Presentation</vt:lpstr>
      <vt:lpstr>Objective</vt:lpstr>
      <vt:lpstr>PowerPoint Presentation</vt:lpstr>
      <vt:lpstr>What’s working or not…</vt:lpstr>
      <vt:lpstr>PowerPoint Presentation</vt:lpstr>
      <vt:lpstr>When EBP is not… </vt:lpstr>
      <vt:lpstr>Research to practice </vt:lpstr>
      <vt:lpstr>Mandated Clients </vt:lpstr>
      <vt:lpstr>Still mandated </vt:lpstr>
      <vt:lpstr>Yup still mandated </vt:lpstr>
      <vt:lpstr>PowerPoint Presentation</vt:lpstr>
      <vt:lpstr>Objective</vt:lpstr>
      <vt:lpstr>PowerPoint Presentation</vt:lpstr>
      <vt:lpstr>Compassionate confrontation</vt:lpstr>
      <vt:lpstr>  </vt:lpstr>
      <vt:lpstr>Free will vs Determinism </vt:lpstr>
      <vt:lpstr>PowerPoint Presentation</vt:lpstr>
      <vt:lpstr>Nature vs Nurture </vt:lpstr>
      <vt:lpstr>Reductionism vs Holism </vt:lpstr>
      <vt:lpstr>Idiographic vs nomothetic </vt:lpstr>
      <vt:lpstr> </vt:lpstr>
      <vt:lpstr>Objective</vt:lpstr>
      <vt:lpstr>No means NO!</vt:lpstr>
      <vt:lpstr>PowerPoint Presentation</vt:lpstr>
      <vt:lpstr>Autonomy over shame </vt:lpstr>
      <vt:lpstr>PowerPoint Presentation</vt:lpstr>
      <vt:lpstr>Do no harm! </vt:lpstr>
      <vt:lpstr>TRIGGER WARNING</vt:lpstr>
      <vt:lpstr>The past is coming back to haunt some folks</vt:lpstr>
      <vt:lpstr>Why do we follow hurtful trends </vt:lpstr>
      <vt:lpstr>What do we do now….</vt:lpstr>
      <vt:lpstr>PowerPoint Presentation</vt:lpstr>
      <vt:lpstr>Thank you  drmartha@empowerthemind.org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and Practice:  Embedding Curiosity and Skepticism to Reduce Public Harms</dc:title>
  <cp:lastModifiedBy>martha thompson</cp:lastModifiedBy>
  <cp:revision>1</cp:revision>
  <dcterms:modified xsi:type="dcterms:W3CDTF">2024-04-22T03:41:18Z</dcterms:modified>
</cp:coreProperties>
</file>